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dgm:spPr/>
      <dgm:t>
        <a:bodyPr/>
        <a:lstStyle/>
        <a:p>
          <a:r>
            <a:rPr lang="en-GB" dirty="0" smtClean="0">
              <a:latin typeface="Arial" pitchFamily="34" charset="0"/>
              <a:cs typeface="Arial" pitchFamily="34" charset="0"/>
            </a:rPr>
            <a:t>Free Will / Determinism</a:t>
          </a:r>
          <a:endParaRPr lang="en-GB"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6599B045-C4FC-4CEE-BBD6-5845A3B83B42}">
      <dgm:prSet phldrT="[Text]"/>
      <dgm:spPr/>
      <dgm:t>
        <a:bodyPr/>
        <a:lstStyle/>
        <a:p>
          <a:r>
            <a:rPr lang="en-GB" b="1" u="sng" dirty="0" smtClean="0">
              <a:latin typeface="Arial" pitchFamily="34" charset="0"/>
              <a:cs typeface="Arial" pitchFamily="34" charset="0"/>
            </a:rPr>
            <a:t>Nature / nurture</a:t>
          </a:r>
        </a:p>
        <a:p>
          <a:r>
            <a:rPr lang="en-GB" dirty="0" smtClean="0">
              <a:latin typeface="Arial" pitchFamily="34" charset="0"/>
              <a:cs typeface="Arial" pitchFamily="34" charset="0"/>
            </a:rPr>
            <a:t>Determinism can be linked to nature because both focus on establishing cause and effect, particularly when investigating genetics. Nurture also tends to be deterministic as behaviourist research believes that factors in the environment can be isolated and understood to be directly causing behaviour.</a:t>
          </a:r>
          <a:endParaRPr lang="en-GB" dirty="0">
            <a:latin typeface="Arial" pitchFamily="34" charset="0"/>
            <a:cs typeface="Arial" pitchFamily="34" charset="0"/>
          </a:endParaRPr>
        </a:p>
      </dgm:t>
    </dgm:pt>
    <dgm:pt modelId="{7D3F59C1-4F3A-4271-B847-B1065B473D0F}" type="parTrans" cxnId="{E9E93809-D1F0-44BF-9873-B9E496134F32}">
      <dgm:prSet/>
      <dgm:spPr/>
      <dgm:t>
        <a:bodyPr/>
        <a:lstStyle/>
        <a:p>
          <a:endParaRPr lang="en-GB">
            <a:solidFill>
              <a:sysClr val="windowText" lastClr="000000"/>
            </a:solidFill>
            <a:latin typeface="Arial" pitchFamily="34" charset="0"/>
            <a:cs typeface="Arial" pitchFamily="34" charset="0"/>
          </a:endParaRPr>
        </a:p>
      </dgm:t>
    </dgm:pt>
    <dgm:pt modelId="{87903C9B-DE1B-47B9-B716-8D108A4951E3}" type="sibTrans" cxnId="{E9E93809-D1F0-44BF-9873-B9E496134F32}">
      <dgm:prSet/>
      <dgm:spPr/>
      <dgm:t>
        <a:bodyPr/>
        <a:lstStyle/>
        <a:p>
          <a:endParaRPr lang="en-GB">
            <a:solidFill>
              <a:sysClr val="windowText" lastClr="000000"/>
            </a:solidFill>
            <a:latin typeface="Arial" pitchFamily="34" charset="0"/>
            <a:cs typeface="Arial" pitchFamily="34" charset="0"/>
          </a:endParaRPr>
        </a:p>
      </dgm:t>
    </dgm:pt>
    <dgm:pt modelId="{A625B707-C6B4-4185-8B62-62A765E06A06}">
      <dgm:prSet phldrT="[Text]"/>
      <dgm:spPr/>
      <dgm:t>
        <a:bodyPr/>
        <a:lstStyle/>
        <a:p>
          <a:r>
            <a:rPr lang="en-GB" b="1" u="sng" dirty="0" smtClean="0">
              <a:latin typeface="Arial" pitchFamily="34" charset="0"/>
              <a:cs typeface="Arial" pitchFamily="34" charset="0"/>
            </a:rPr>
            <a:t>Individual / Situational Explanations</a:t>
          </a:r>
        </a:p>
        <a:p>
          <a:r>
            <a:rPr lang="en-GB" dirty="0" smtClean="0">
              <a:latin typeface="Arial" pitchFamily="34" charset="0"/>
              <a:cs typeface="Arial" pitchFamily="34" charset="0"/>
            </a:rPr>
            <a:t>Determinism is similar to situational explanations that focus on specific factors which cause behaviour, which are predictable. Individual explanations tend to favour explanations that include freewill and are less predictable. </a:t>
          </a:r>
          <a:endParaRPr lang="en-GB" dirty="0">
            <a:latin typeface="Arial" pitchFamily="34" charset="0"/>
            <a:cs typeface="Arial" pitchFamily="34" charset="0"/>
          </a:endParaRPr>
        </a:p>
      </dgm:t>
    </dgm:pt>
    <dgm:pt modelId="{13B24FAB-10B4-4C88-8109-0DE1470D519B}" type="parTrans" cxnId="{2957D7E7-A0D1-4969-9EFC-F0603F867905}">
      <dgm:prSet/>
      <dgm:spPr/>
      <dgm:t>
        <a:bodyPr/>
        <a:lstStyle/>
        <a:p>
          <a:endParaRPr lang="en-GB">
            <a:solidFill>
              <a:sysClr val="windowText" lastClr="000000"/>
            </a:solidFill>
            <a:latin typeface="Arial" pitchFamily="34" charset="0"/>
            <a:cs typeface="Arial" pitchFamily="34" charset="0"/>
          </a:endParaRPr>
        </a:p>
      </dgm:t>
    </dgm:pt>
    <dgm:pt modelId="{B824F649-C9C7-4C08-BD6B-00DD49C4DE7F}" type="sibTrans" cxnId="{2957D7E7-A0D1-4969-9EFC-F0603F867905}">
      <dgm:prSet/>
      <dgm:spPr/>
      <dgm:t>
        <a:bodyPr/>
        <a:lstStyle/>
        <a:p>
          <a:endParaRPr lang="en-GB">
            <a:solidFill>
              <a:sysClr val="windowText" lastClr="000000"/>
            </a:solidFill>
            <a:latin typeface="Arial" pitchFamily="34" charset="0"/>
            <a:cs typeface="Arial" pitchFamily="34" charset="0"/>
          </a:endParaRPr>
        </a:p>
      </dgm:t>
    </dgm:pt>
    <dgm:pt modelId="{0AC208AA-2299-4D8F-9CF4-0D535EFF1A95}">
      <dgm:prSet phldrT="[Text]"/>
      <dgm:spPr/>
      <dgm:t>
        <a:bodyPr/>
        <a:lstStyle/>
        <a:p>
          <a:r>
            <a:rPr lang="en-GB" b="1" u="sng" dirty="0" smtClean="0">
              <a:latin typeface="Arial" pitchFamily="34" charset="0"/>
              <a:cs typeface="Arial" pitchFamily="34" charset="0"/>
            </a:rPr>
            <a:t>Reductionism / Holism</a:t>
          </a:r>
        </a:p>
        <a:p>
          <a:r>
            <a:rPr lang="en-GB" dirty="0" smtClean="0">
              <a:latin typeface="Arial" pitchFamily="34" charset="0"/>
              <a:cs typeface="Arial" pitchFamily="34" charset="0"/>
            </a:rPr>
            <a:t>Determinism and reductionism have similar assumptions about behaviour being predictable and using a scientific approach to explain human behaviour. </a:t>
          </a:r>
          <a:endParaRPr lang="en-GB" dirty="0">
            <a:latin typeface="Arial" pitchFamily="34" charset="0"/>
            <a:cs typeface="Arial" pitchFamily="34" charset="0"/>
          </a:endParaRPr>
        </a:p>
      </dgm:t>
    </dgm:pt>
    <dgm:pt modelId="{5389F0D8-DD46-46D4-BAB5-39913803C4C4}" type="parTrans" cxnId="{E716F070-9049-4857-8457-0F267EE65882}">
      <dgm:prSet/>
      <dgm:spPr/>
      <dgm:t>
        <a:bodyPr/>
        <a:lstStyle/>
        <a:p>
          <a:endParaRPr lang="en-GB">
            <a:solidFill>
              <a:sysClr val="windowText" lastClr="000000"/>
            </a:solidFill>
            <a:latin typeface="Arial" pitchFamily="34" charset="0"/>
            <a:cs typeface="Arial" pitchFamily="34" charset="0"/>
          </a:endParaRPr>
        </a:p>
      </dgm:t>
    </dgm:pt>
    <dgm:pt modelId="{E961AA3F-E11C-4D79-8DE6-1644052BE4D4}" type="sibTrans" cxnId="{E716F070-9049-4857-8457-0F267EE65882}">
      <dgm:prSet/>
      <dgm:spPr/>
      <dgm:t>
        <a:bodyPr/>
        <a:lstStyle/>
        <a:p>
          <a:endParaRPr lang="en-GB">
            <a:solidFill>
              <a:sysClr val="windowText" lastClr="000000"/>
            </a:solidFill>
            <a:latin typeface="Arial" pitchFamily="34" charset="0"/>
            <a:cs typeface="Arial" pitchFamily="34" charset="0"/>
          </a:endParaRPr>
        </a:p>
      </dgm:t>
    </dgm:pt>
    <dgm:pt modelId="{7F01182C-B0C1-47CA-8A17-3EF55411892E}">
      <dgm:prSet phldrT="[Tex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Determinism is very useful when trying to develop treatments; but biological treatments may lack effectiveness in the long-term as behaviours return. Freewill is useful for developing therapies whereas determinism helps the development of very measurable treatments</a:t>
          </a:r>
          <a:endParaRPr lang="en-GB" dirty="0">
            <a:latin typeface="Arial" pitchFamily="34" charset="0"/>
            <a:cs typeface="Arial" pitchFamily="34" charset="0"/>
          </a:endParaRPr>
        </a:p>
      </dgm:t>
    </dgm:pt>
    <dgm:pt modelId="{9F92E1A5-2E72-4A7D-9864-26049C6E73BA}" type="parTrans" cxnId="{C23EEF5C-EB07-4AC0-BFA6-968DB4EE34A4}">
      <dgm:prSet/>
      <dgm:spPr/>
      <dgm:t>
        <a:bodyPr/>
        <a:lstStyle/>
        <a:p>
          <a:endParaRPr lang="en-GB">
            <a:solidFill>
              <a:sysClr val="windowText" lastClr="000000"/>
            </a:solidFill>
            <a:latin typeface="Arial" pitchFamily="34" charset="0"/>
            <a:cs typeface="Arial" pitchFamily="34" charset="0"/>
          </a:endParaRPr>
        </a:p>
      </dgm:t>
    </dgm:pt>
    <dgm:pt modelId="{C8CBB708-8BAC-4848-9308-26915F426329}" type="sibTrans" cxnId="{C23EEF5C-EB07-4AC0-BFA6-968DB4EE34A4}">
      <dgm:prSet/>
      <dgm:spPr/>
      <dgm:t>
        <a:bodyPr/>
        <a:lstStyle/>
        <a:p>
          <a:endParaRPr lang="en-GB">
            <a:solidFill>
              <a:sysClr val="windowText" lastClr="000000"/>
            </a:solidFill>
            <a:latin typeface="Arial" pitchFamily="34" charset="0"/>
            <a:cs typeface="Arial" pitchFamily="34" charset="0"/>
          </a:endParaRPr>
        </a:p>
      </dgm:t>
    </dgm:pt>
    <dgm:pt modelId="{3654B7F4-8CFB-419E-ADCC-EC51F9AE7B48}">
      <dgm:prSet phldrT="[Text]"/>
      <dgm:spPr/>
      <dgm:t>
        <a:bodyPr/>
        <a:lstStyle/>
        <a:p>
          <a:r>
            <a:rPr lang="en-GB" b="1" u="sng" dirty="0" smtClean="0">
              <a:latin typeface="Arial" pitchFamily="34" charset="0"/>
              <a:cs typeface="Arial" pitchFamily="34" charset="0"/>
            </a:rPr>
            <a:t>Ethics</a:t>
          </a:r>
        </a:p>
        <a:p>
          <a:r>
            <a:rPr lang="en-GB" dirty="0" smtClean="0">
              <a:latin typeface="Arial" pitchFamily="34" charset="0"/>
              <a:cs typeface="Arial" pitchFamily="34" charset="0"/>
            </a:rPr>
            <a:t>Determinism has the danger of causing psychological harm due to the implications research may have such as genetic causes of behaviour or poor upbringing</a:t>
          </a:r>
          <a:endParaRPr lang="en-GB" dirty="0">
            <a:latin typeface="Arial" pitchFamily="34" charset="0"/>
            <a:cs typeface="Arial" pitchFamily="34" charset="0"/>
          </a:endParaRPr>
        </a:p>
      </dgm:t>
    </dgm:pt>
    <dgm:pt modelId="{A080C6D1-43CE-49D3-BCDA-0403FA2365DF}" type="parTrans" cxnId="{408CCEB5-1F96-4B0F-B979-6CC70341AB26}">
      <dgm:prSet/>
      <dgm:spPr/>
      <dgm:t>
        <a:bodyPr/>
        <a:lstStyle/>
        <a:p>
          <a:endParaRPr lang="en-GB">
            <a:solidFill>
              <a:sysClr val="windowText" lastClr="000000"/>
            </a:solidFill>
            <a:latin typeface="Arial" pitchFamily="34" charset="0"/>
            <a:cs typeface="Arial" pitchFamily="34" charset="0"/>
          </a:endParaRPr>
        </a:p>
      </dgm:t>
    </dgm:pt>
    <dgm:pt modelId="{F5E06A33-A6DB-4CC2-88ED-7E673EBF2653}" type="sibTrans" cxnId="{408CCEB5-1F96-4B0F-B979-6CC70341AB26}">
      <dgm:prSet/>
      <dgm:spPr/>
      <dgm:t>
        <a:bodyPr/>
        <a:lstStyle/>
        <a:p>
          <a:endParaRPr lang="en-GB">
            <a:solidFill>
              <a:sysClr val="windowText" lastClr="000000"/>
            </a:solidFill>
            <a:latin typeface="Arial" pitchFamily="34" charset="0"/>
            <a:cs typeface="Arial" pitchFamily="34" charset="0"/>
          </a:endParaRPr>
        </a:p>
      </dgm:t>
    </dgm:pt>
    <dgm:pt modelId="{023337E7-EFAB-4654-BBB9-E5CC2E31CACA}">
      <dgm:prSet phldrT="[Text]"/>
      <dgm:spPr/>
      <dgm:t>
        <a:bodyPr/>
        <a:lstStyle/>
        <a:p>
          <a:r>
            <a:rPr lang="en-GB" b="1" u="sng" dirty="0" smtClean="0">
              <a:latin typeface="Arial" pitchFamily="34" charset="0"/>
              <a:cs typeface="Arial" pitchFamily="34" charset="0"/>
            </a:rPr>
            <a:t>Socially Sensitive Research</a:t>
          </a:r>
        </a:p>
        <a:p>
          <a:r>
            <a:rPr lang="en-GB" dirty="0" smtClean="0">
              <a:latin typeface="Arial" pitchFamily="34" charset="0"/>
              <a:cs typeface="Arial" pitchFamily="34" charset="0"/>
            </a:rPr>
            <a:t>Deterministic explanations can lead to socially sensitive research as they suggest there is a clear cause for behaviour. This can lead to labelling and discrimination and may remove personal responsibility. </a:t>
          </a:r>
          <a:endParaRPr lang="en-GB" dirty="0">
            <a:latin typeface="Arial" pitchFamily="34" charset="0"/>
            <a:cs typeface="Arial" pitchFamily="34" charset="0"/>
          </a:endParaRPr>
        </a:p>
      </dgm:t>
    </dgm:pt>
    <dgm:pt modelId="{12D65F27-44F9-4764-AF0F-38656013F2D9}" type="parTrans" cxnId="{4BD3C360-F5B2-44EC-A231-C41756DFEC66}">
      <dgm:prSet/>
      <dgm:spPr/>
      <dgm:t>
        <a:bodyPr/>
        <a:lstStyle/>
        <a:p>
          <a:endParaRPr lang="en-GB">
            <a:solidFill>
              <a:sysClr val="windowText" lastClr="000000"/>
            </a:solidFill>
            <a:latin typeface="Arial" pitchFamily="34" charset="0"/>
            <a:cs typeface="Arial" pitchFamily="34" charset="0"/>
          </a:endParaRPr>
        </a:p>
      </dgm:t>
    </dgm:pt>
    <dgm:pt modelId="{720EA9E1-14A7-4255-B02C-41070902E901}" type="sibTrans" cxnId="{4BD3C360-F5B2-44EC-A231-C41756DFEC66}">
      <dgm:prSet/>
      <dgm:spPr/>
      <dgm:t>
        <a:bodyPr/>
        <a:lstStyle/>
        <a:p>
          <a:endParaRPr lang="en-GB">
            <a:solidFill>
              <a:sysClr val="windowText" lastClr="000000"/>
            </a:solidFill>
            <a:latin typeface="Arial" pitchFamily="34" charset="0"/>
            <a:cs typeface="Arial" pitchFamily="34" charset="0"/>
          </a:endParaRPr>
        </a:p>
      </dgm:t>
    </dgm:pt>
    <dgm:pt modelId="{DB4E1CBD-4D6C-4B2C-A6CC-0D3DA846714A}">
      <dgm:prSet phldrT="[Tex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Determinism aims to be scientific however it can never lead to perfect predictions due to the complexity of human behaviour and the difficulty isolating variables completely. Determinism does utilise many scientific methods compared to freewill.</a:t>
          </a:r>
          <a:endParaRPr lang="en-GB" dirty="0">
            <a:latin typeface="Arial" pitchFamily="34" charset="0"/>
            <a:cs typeface="Arial" pitchFamily="34" charset="0"/>
          </a:endParaRPr>
        </a:p>
      </dgm:t>
    </dgm:pt>
    <dgm:pt modelId="{1C8ED2BB-491A-44B7-B576-D8AF2A9D0D6F}" type="parTrans" cxnId="{45EE8DDD-243B-49FB-A9BE-BDD37A93640F}">
      <dgm:prSet/>
      <dgm:spPr/>
      <dgm:t>
        <a:bodyPr/>
        <a:lstStyle/>
        <a:p>
          <a:endParaRPr lang="en-GB">
            <a:solidFill>
              <a:sysClr val="windowText" lastClr="000000"/>
            </a:solidFill>
            <a:latin typeface="Arial" pitchFamily="34" charset="0"/>
            <a:cs typeface="Arial" pitchFamily="34" charset="0"/>
          </a:endParaRPr>
        </a:p>
      </dgm:t>
    </dgm:pt>
    <dgm:pt modelId="{43436FF7-EF86-4649-AF8B-062D7ADB9897}" type="sibTrans" cxnId="{45EE8DDD-243B-49FB-A9BE-BDD37A93640F}">
      <dgm:prSet/>
      <dgm:spPr/>
      <dgm:t>
        <a:bodyPr/>
        <a:lstStyle/>
        <a:p>
          <a:endParaRPr lang="en-GB">
            <a:solidFill>
              <a:sysClr val="windowText" lastClr="000000"/>
            </a:solidFill>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82818EF4-05E2-4ED4-864F-14478DDB369C}" type="pres">
      <dgm:prSet presAssocID="{7D3F59C1-4F3A-4271-B847-B1065B473D0F}" presName="Name9" presStyleLbl="parChTrans1D2" presStyleIdx="0" presStyleCnt="7"/>
      <dgm:spPr/>
      <dgm:t>
        <a:bodyPr/>
        <a:lstStyle/>
        <a:p>
          <a:endParaRPr lang="en-GB"/>
        </a:p>
      </dgm:t>
    </dgm:pt>
    <dgm:pt modelId="{4F7EE238-E535-4806-BF64-DEB01720DE89}" type="pres">
      <dgm:prSet presAssocID="{7D3F59C1-4F3A-4271-B847-B1065B473D0F}" presName="connTx" presStyleLbl="parChTrans1D2" presStyleIdx="0" presStyleCnt="7"/>
      <dgm:spPr/>
      <dgm:t>
        <a:bodyPr/>
        <a:lstStyle/>
        <a:p>
          <a:endParaRPr lang="en-GB"/>
        </a:p>
      </dgm:t>
    </dgm:pt>
    <dgm:pt modelId="{CCA18729-55F2-4223-855F-A1A4F35EF7A0}" type="pres">
      <dgm:prSet presAssocID="{6599B045-C4FC-4CEE-BBD6-5845A3B83B42}" presName="node" presStyleLbl="node1" presStyleIdx="0" presStyleCnt="7">
        <dgm:presLayoutVars>
          <dgm:bulletEnabled val="1"/>
        </dgm:presLayoutVars>
      </dgm:prSet>
      <dgm:spPr/>
      <dgm:t>
        <a:bodyPr/>
        <a:lstStyle/>
        <a:p>
          <a:endParaRPr lang="en-GB"/>
        </a:p>
      </dgm:t>
    </dgm:pt>
    <dgm:pt modelId="{FB1D175B-0D78-46B3-9298-5CB73ABBC2B4}" type="pres">
      <dgm:prSet presAssocID="{13B24FAB-10B4-4C88-8109-0DE1470D519B}" presName="Name9" presStyleLbl="parChTrans1D2" presStyleIdx="1" presStyleCnt="7"/>
      <dgm:spPr/>
      <dgm:t>
        <a:bodyPr/>
        <a:lstStyle/>
        <a:p>
          <a:endParaRPr lang="en-GB"/>
        </a:p>
      </dgm:t>
    </dgm:pt>
    <dgm:pt modelId="{6077B4E4-4BCD-4B6E-8194-EF27BD5FEAE7}" type="pres">
      <dgm:prSet presAssocID="{13B24FAB-10B4-4C88-8109-0DE1470D519B}" presName="connTx" presStyleLbl="parChTrans1D2" presStyleIdx="1" presStyleCnt="7"/>
      <dgm:spPr/>
      <dgm:t>
        <a:bodyPr/>
        <a:lstStyle/>
        <a:p>
          <a:endParaRPr lang="en-GB"/>
        </a:p>
      </dgm:t>
    </dgm:pt>
    <dgm:pt modelId="{AEBBAD09-31EC-4E53-8FBF-E80E53358BED}" type="pres">
      <dgm:prSet presAssocID="{A625B707-C6B4-4185-8B62-62A765E06A06}" presName="node" presStyleLbl="node1" presStyleIdx="1" presStyleCnt="7">
        <dgm:presLayoutVars>
          <dgm:bulletEnabled val="1"/>
        </dgm:presLayoutVars>
      </dgm:prSet>
      <dgm:spPr/>
      <dgm:t>
        <a:bodyPr/>
        <a:lstStyle/>
        <a:p>
          <a:endParaRPr lang="en-GB"/>
        </a:p>
      </dgm:t>
    </dgm:pt>
    <dgm:pt modelId="{A339184A-5DE7-4382-9958-FB3B998588C4}" type="pres">
      <dgm:prSet presAssocID="{5389F0D8-DD46-46D4-BAB5-39913803C4C4}" presName="Name9" presStyleLbl="parChTrans1D2" presStyleIdx="2" presStyleCnt="7"/>
      <dgm:spPr/>
      <dgm:t>
        <a:bodyPr/>
        <a:lstStyle/>
        <a:p>
          <a:endParaRPr lang="en-GB"/>
        </a:p>
      </dgm:t>
    </dgm:pt>
    <dgm:pt modelId="{DC475B4A-ED44-49BF-8AAA-079EA5EB84D9}" type="pres">
      <dgm:prSet presAssocID="{5389F0D8-DD46-46D4-BAB5-39913803C4C4}" presName="connTx" presStyleLbl="parChTrans1D2" presStyleIdx="2" presStyleCnt="7"/>
      <dgm:spPr/>
      <dgm:t>
        <a:bodyPr/>
        <a:lstStyle/>
        <a:p>
          <a:endParaRPr lang="en-GB"/>
        </a:p>
      </dgm:t>
    </dgm:pt>
    <dgm:pt modelId="{CEF8C765-3BA1-4F64-877F-3BC58FC159A5}" type="pres">
      <dgm:prSet presAssocID="{0AC208AA-2299-4D8F-9CF4-0D535EFF1A95}" presName="node" presStyleLbl="node1" presStyleIdx="2" presStyleCnt="7">
        <dgm:presLayoutVars>
          <dgm:bulletEnabled val="1"/>
        </dgm:presLayoutVars>
      </dgm:prSet>
      <dgm:spPr/>
      <dgm:t>
        <a:bodyPr/>
        <a:lstStyle/>
        <a:p>
          <a:endParaRPr lang="en-GB"/>
        </a:p>
      </dgm:t>
    </dgm:pt>
    <dgm:pt modelId="{8E259DD7-C02C-4B0F-8C02-F8FD85AB9770}" type="pres">
      <dgm:prSet presAssocID="{9F92E1A5-2E72-4A7D-9864-26049C6E73BA}" presName="Name9" presStyleLbl="parChTrans1D2" presStyleIdx="3" presStyleCnt="7"/>
      <dgm:spPr/>
      <dgm:t>
        <a:bodyPr/>
        <a:lstStyle/>
        <a:p>
          <a:endParaRPr lang="en-GB"/>
        </a:p>
      </dgm:t>
    </dgm:pt>
    <dgm:pt modelId="{DA74C414-D102-4877-BA7B-4BBCCA8D6068}" type="pres">
      <dgm:prSet presAssocID="{9F92E1A5-2E72-4A7D-9864-26049C6E73BA}" presName="connTx" presStyleLbl="parChTrans1D2" presStyleIdx="3" presStyleCnt="7"/>
      <dgm:spPr/>
      <dgm:t>
        <a:bodyPr/>
        <a:lstStyle/>
        <a:p>
          <a:endParaRPr lang="en-GB"/>
        </a:p>
      </dgm:t>
    </dgm:pt>
    <dgm:pt modelId="{825E5E2C-9C88-47E5-9A60-1B2782A203E1}" type="pres">
      <dgm:prSet presAssocID="{7F01182C-B0C1-47CA-8A17-3EF55411892E}" presName="node" presStyleLbl="node1" presStyleIdx="3" presStyleCnt="7">
        <dgm:presLayoutVars>
          <dgm:bulletEnabled val="1"/>
        </dgm:presLayoutVars>
      </dgm:prSet>
      <dgm:spPr/>
      <dgm:t>
        <a:bodyPr/>
        <a:lstStyle/>
        <a:p>
          <a:endParaRPr lang="en-GB"/>
        </a:p>
      </dgm:t>
    </dgm:pt>
    <dgm:pt modelId="{2E3C42CF-7B4B-49DA-9E0F-1E748B3A0F9C}" type="pres">
      <dgm:prSet presAssocID="{A080C6D1-43CE-49D3-BCDA-0403FA2365DF}" presName="Name9" presStyleLbl="parChTrans1D2" presStyleIdx="4" presStyleCnt="7"/>
      <dgm:spPr/>
      <dgm:t>
        <a:bodyPr/>
        <a:lstStyle/>
        <a:p>
          <a:endParaRPr lang="en-GB"/>
        </a:p>
      </dgm:t>
    </dgm:pt>
    <dgm:pt modelId="{CA87A4E1-FED7-4F2A-B007-70F55DF6DBBD}" type="pres">
      <dgm:prSet presAssocID="{A080C6D1-43CE-49D3-BCDA-0403FA2365DF}" presName="connTx" presStyleLbl="parChTrans1D2" presStyleIdx="4" presStyleCnt="7"/>
      <dgm:spPr/>
      <dgm:t>
        <a:bodyPr/>
        <a:lstStyle/>
        <a:p>
          <a:endParaRPr lang="en-GB"/>
        </a:p>
      </dgm:t>
    </dgm:pt>
    <dgm:pt modelId="{661EF0B0-BCFF-4614-B881-2D51C94A42B5}" type="pres">
      <dgm:prSet presAssocID="{3654B7F4-8CFB-419E-ADCC-EC51F9AE7B48}" presName="node" presStyleLbl="node1" presStyleIdx="4" presStyleCnt="7">
        <dgm:presLayoutVars>
          <dgm:bulletEnabled val="1"/>
        </dgm:presLayoutVars>
      </dgm:prSet>
      <dgm:spPr/>
      <dgm:t>
        <a:bodyPr/>
        <a:lstStyle/>
        <a:p>
          <a:endParaRPr lang="en-GB"/>
        </a:p>
      </dgm:t>
    </dgm:pt>
    <dgm:pt modelId="{7CE50340-22EE-4453-A9EE-BE3D467B9165}" type="pres">
      <dgm:prSet presAssocID="{12D65F27-44F9-4764-AF0F-38656013F2D9}" presName="Name9" presStyleLbl="parChTrans1D2" presStyleIdx="5" presStyleCnt="7"/>
      <dgm:spPr/>
      <dgm:t>
        <a:bodyPr/>
        <a:lstStyle/>
        <a:p>
          <a:endParaRPr lang="en-GB"/>
        </a:p>
      </dgm:t>
    </dgm:pt>
    <dgm:pt modelId="{41B285FE-A8C1-475C-B1B7-7A7D3C0C4F9B}" type="pres">
      <dgm:prSet presAssocID="{12D65F27-44F9-4764-AF0F-38656013F2D9}" presName="connTx" presStyleLbl="parChTrans1D2" presStyleIdx="5" presStyleCnt="7"/>
      <dgm:spPr/>
      <dgm:t>
        <a:bodyPr/>
        <a:lstStyle/>
        <a:p>
          <a:endParaRPr lang="en-GB"/>
        </a:p>
      </dgm:t>
    </dgm:pt>
    <dgm:pt modelId="{31D5AD03-BA66-4E98-98CA-CCA9BF5E2696}" type="pres">
      <dgm:prSet presAssocID="{023337E7-EFAB-4654-BBB9-E5CC2E31CACA}" presName="node" presStyleLbl="node1" presStyleIdx="5" presStyleCnt="7">
        <dgm:presLayoutVars>
          <dgm:bulletEnabled val="1"/>
        </dgm:presLayoutVars>
      </dgm:prSet>
      <dgm:spPr/>
      <dgm:t>
        <a:bodyPr/>
        <a:lstStyle/>
        <a:p>
          <a:endParaRPr lang="en-GB"/>
        </a:p>
      </dgm:t>
    </dgm:pt>
    <dgm:pt modelId="{BCD5F486-FE8C-4A9B-95D6-B854F667C757}" type="pres">
      <dgm:prSet presAssocID="{1C8ED2BB-491A-44B7-B576-D8AF2A9D0D6F}" presName="Name9" presStyleLbl="parChTrans1D2" presStyleIdx="6" presStyleCnt="7"/>
      <dgm:spPr/>
      <dgm:t>
        <a:bodyPr/>
        <a:lstStyle/>
        <a:p>
          <a:endParaRPr lang="en-GB"/>
        </a:p>
      </dgm:t>
    </dgm:pt>
    <dgm:pt modelId="{2572AD88-75FD-4C7C-8866-C391890066F4}" type="pres">
      <dgm:prSet presAssocID="{1C8ED2BB-491A-44B7-B576-D8AF2A9D0D6F}" presName="connTx" presStyleLbl="parChTrans1D2" presStyleIdx="6" presStyleCnt="7"/>
      <dgm:spPr/>
      <dgm:t>
        <a:bodyPr/>
        <a:lstStyle/>
        <a:p>
          <a:endParaRPr lang="en-GB"/>
        </a:p>
      </dgm:t>
    </dgm:pt>
    <dgm:pt modelId="{11650CC5-19FF-46F4-9DF9-3EE0F63469DA}" type="pres">
      <dgm:prSet presAssocID="{DB4E1CBD-4D6C-4B2C-A6CC-0D3DA846714A}" presName="node" presStyleLbl="node1" presStyleIdx="6" presStyleCnt="7">
        <dgm:presLayoutVars>
          <dgm:bulletEnabled val="1"/>
        </dgm:presLayoutVars>
      </dgm:prSet>
      <dgm:spPr/>
      <dgm:t>
        <a:bodyPr/>
        <a:lstStyle/>
        <a:p>
          <a:endParaRPr lang="en-GB"/>
        </a:p>
      </dgm:t>
    </dgm:pt>
  </dgm:ptLst>
  <dgm:cxnLst>
    <dgm:cxn modelId="{60FA9B98-D177-4474-927B-105E935724F8}" type="presOf" srcId="{7D3F59C1-4F3A-4271-B847-B1065B473D0F}" destId="{4F7EE238-E535-4806-BF64-DEB01720DE89}" srcOrd="1" destOrd="0" presId="urn:microsoft.com/office/officeart/2005/8/layout/radial1"/>
    <dgm:cxn modelId="{BC23CF2B-2624-46B7-BE98-CA0D631CA200}" srcId="{983CF24F-A230-4D1A-BADE-734C990418EB}" destId="{70818EA6-3F85-44C8-82B4-DA6F45F7E935}" srcOrd="0" destOrd="0" parTransId="{731120C5-A444-47CF-B888-E1A11ED408AA}" sibTransId="{BF00D006-C420-4D71-80B2-21C477ABEA41}"/>
    <dgm:cxn modelId="{C23EEF5C-EB07-4AC0-BFA6-968DB4EE34A4}" srcId="{70818EA6-3F85-44C8-82B4-DA6F45F7E935}" destId="{7F01182C-B0C1-47CA-8A17-3EF55411892E}" srcOrd="3" destOrd="0" parTransId="{9F92E1A5-2E72-4A7D-9864-26049C6E73BA}" sibTransId="{C8CBB708-8BAC-4848-9308-26915F426329}"/>
    <dgm:cxn modelId="{5985E31D-43B2-47E9-9E9B-F141F771424B}" type="presOf" srcId="{A625B707-C6B4-4185-8B62-62A765E06A06}" destId="{AEBBAD09-31EC-4E53-8FBF-E80E53358BED}" srcOrd="0" destOrd="0" presId="urn:microsoft.com/office/officeart/2005/8/layout/radial1"/>
    <dgm:cxn modelId="{FDEABB64-CE9A-4C42-80DE-7E2F325DD47C}" type="presOf" srcId="{983CF24F-A230-4D1A-BADE-734C990418EB}" destId="{84B6665C-F899-4525-9B11-E8D7A00D3260}" srcOrd="0" destOrd="0" presId="urn:microsoft.com/office/officeart/2005/8/layout/radial1"/>
    <dgm:cxn modelId="{E9E93809-D1F0-44BF-9873-B9E496134F32}" srcId="{70818EA6-3F85-44C8-82B4-DA6F45F7E935}" destId="{6599B045-C4FC-4CEE-BBD6-5845A3B83B42}" srcOrd="0" destOrd="0" parTransId="{7D3F59C1-4F3A-4271-B847-B1065B473D0F}" sibTransId="{87903C9B-DE1B-47B9-B716-8D108A4951E3}"/>
    <dgm:cxn modelId="{F86A5EA0-F8CC-4E7E-8D5A-245093BE8DC7}" type="presOf" srcId="{5389F0D8-DD46-46D4-BAB5-39913803C4C4}" destId="{A339184A-5DE7-4382-9958-FB3B998588C4}" srcOrd="0" destOrd="0" presId="urn:microsoft.com/office/officeart/2005/8/layout/radial1"/>
    <dgm:cxn modelId="{7953F4E0-4CF9-4130-859B-488F4FA6716D}" type="presOf" srcId="{13B24FAB-10B4-4C88-8109-0DE1470D519B}" destId="{6077B4E4-4BCD-4B6E-8194-EF27BD5FEAE7}" srcOrd="1" destOrd="0" presId="urn:microsoft.com/office/officeart/2005/8/layout/radial1"/>
    <dgm:cxn modelId="{1248AD36-A962-4CB5-98E0-93ECEB829A18}" type="presOf" srcId="{9F92E1A5-2E72-4A7D-9864-26049C6E73BA}" destId="{8E259DD7-C02C-4B0F-8C02-F8FD85AB9770}" srcOrd="0" destOrd="0" presId="urn:microsoft.com/office/officeart/2005/8/layout/radial1"/>
    <dgm:cxn modelId="{210491A8-8FC6-401A-99D0-2C4F0342F7C0}" type="presOf" srcId="{12D65F27-44F9-4764-AF0F-38656013F2D9}" destId="{41B285FE-A8C1-475C-B1B7-7A7D3C0C4F9B}" srcOrd="1" destOrd="0" presId="urn:microsoft.com/office/officeart/2005/8/layout/radial1"/>
    <dgm:cxn modelId="{67779589-6C6A-4D32-A573-5C24FE1C0C7A}" type="presOf" srcId="{6599B045-C4FC-4CEE-BBD6-5845A3B83B42}" destId="{CCA18729-55F2-4223-855F-A1A4F35EF7A0}" srcOrd="0" destOrd="0" presId="urn:microsoft.com/office/officeart/2005/8/layout/radial1"/>
    <dgm:cxn modelId="{E6898937-B142-435D-AF29-2E864A600253}" type="presOf" srcId="{0AC208AA-2299-4D8F-9CF4-0D535EFF1A95}" destId="{CEF8C765-3BA1-4F64-877F-3BC58FC159A5}" srcOrd="0" destOrd="0" presId="urn:microsoft.com/office/officeart/2005/8/layout/radial1"/>
    <dgm:cxn modelId="{4C2E9EC1-D0AD-4741-8E91-E82E8909334C}" type="presOf" srcId="{13B24FAB-10B4-4C88-8109-0DE1470D519B}" destId="{FB1D175B-0D78-46B3-9298-5CB73ABBC2B4}" srcOrd="0" destOrd="0" presId="urn:microsoft.com/office/officeart/2005/8/layout/radial1"/>
    <dgm:cxn modelId="{22C908A5-C6BE-42E7-A75A-17CD61A3B687}" type="presOf" srcId="{70818EA6-3F85-44C8-82B4-DA6F45F7E935}" destId="{06494E80-42FB-415D-82B0-C7966220DD7D}" srcOrd="0" destOrd="0" presId="urn:microsoft.com/office/officeart/2005/8/layout/radial1"/>
    <dgm:cxn modelId="{67F04D6D-7A78-4607-9A14-365B52306B63}" type="presOf" srcId="{9F92E1A5-2E72-4A7D-9864-26049C6E73BA}" destId="{DA74C414-D102-4877-BA7B-4BBCCA8D6068}" srcOrd="1" destOrd="0" presId="urn:microsoft.com/office/officeart/2005/8/layout/radial1"/>
    <dgm:cxn modelId="{408CCEB5-1F96-4B0F-B979-6CC70341AB26}" srcId="{70818EA6-3F85-44C8-82B4-DA6F45F7E935}" destId="{3654B7F4-8CFB-419E-ADCC-EC51F9AE7B48}" srcOrd="4" destOrd="0" parTransId="{A080C6D1-43CE-49D3-BCDA-0403FA2365DF}" sibTransId="{F5E06A33-A6DB-4CC2-88ED-7E673EBF2653}"/>
    <dgm:cxn modelId="{E716F070-9049-4857-8457-0F267EE65882}" srcId="{70818EA6-3F85-44C8-82B4-DA6F45F7E935}" destId="{0AC208AA-2299-4D8F-9CF4-0D535EFF1A95}" srcOrd="2" destOrd="0" parTransId="{5389F0D8-DD46-46D4-BAB5-39913803C4C4}" sibTransId="{E961AA3F-E11C-4D79-8DE6-1644052BE4D4}"/>
    <dgm:cxn modelId="{7F239051-4DC4-4493-85B0-ED385BE156FA}" type="presOf" srcId="{023337E7-EFAB-4654-BBB9-E5CC2E31CACA}" destId="{31D5AD03-BA66-4E98-98CA-CCA9BF5E2696}" srcOrd="0" destOrd="0" presId="urn:microsoft.com/office/officeart/2005/8/layout/radial1"/>
    <dgm:cxn modelId="{2F735394-46C3-491C-ADAD-9A185AB05D0B}" type="presOf" srcId="{5389F0D8-DD46-46D4-BAB5-39913803C4C4}" destId="{DC475B4A-ED44-49BF-8AAA-079EA5EB84D9}" srcOrd="1" destOrd="0" presId="urn:microsoft.com/office/officeart/2005/8/layout/radial1"/>
    <dgm:cxn modelId="{835F1967-382B-48FE-829C-F9BB1AB671FF}" type="presOf" srcId="{12D65F27-44F9-4764-AF0F-38656013F2D9}" destId="{7CE50340-22EE-4453-A9EE-BE3D467B9165}" srcOrd="0" destOrd="0" presId="urn:microsoft.com/office/officeart/2005/8/layout/radial1"/>
    <dgm:cxn modelId="{4BD3C360-F5B2-44EC-A231-C41756DFEC66}" srcId="{70818EA6-3F85-44C8-82B4-DA6F45F7E935}" destId="{023337E7-EFAB-4654-BBB9-E5CC2E31CACA}" srcOrd="5" destOrd="0" parTransId="{12D65F27-44F9-4764-AF0F-38656013F2D9}" sibTransId="{720EA9E1-14A7-4255-B02C-41070902E901}"/>
    <dgm:cxn modelId="{2957D7E7-A0D1-4969-9EFC-F0603F867905}" srcId="{70818EA6-3F85-44C8-82B4-DA6F45F7E935}" destId="{A625B707-C6B4-4185-8B62-62A765E06A06}" srcOrd="1" destOrd="0" parTransId="{13B24FAB-10B4-4C88-8109-0DE1470D519B}" sibTransId="{B824F649-C9C7-4C08-BD6B-00DD49C4DE7F}"/>
    <dgm:cxn modelId="{A29BB436-E1E7-4ABD-B59B-0EAE3D3EAAA0}" type="presOf" srcId="{1C8ED2BB-491A-44B7-B576-D8AF2A9D0D6F}" destId="{2572AD88-75FD-4C7C-8866-C391890066F4}" srcOrd="1" destOrd="0" presId="urn:microsoft.com/office/officeart/2005/8/layout/radial1"/>
    <dgm:cxn modelId="{CD972902-39D9-4C5E-9466-F761DCC49588}" type="presOf" srcId="{A080C6D1-43CE-49D3-BCDA-0403FA2365DF}" destId="{CA87A4E1-FED7-4F2A-B007-70F55DF6DBBD}" srcOrd="1" destOrd="0" presId="urn:microsoft.com/office/officeart/2005/8/layout/radial1"/>
    <dgm:cxn modelId="{5E328C07-C1FB-4F56-8020-D8BB7DF43640}" type="presOf" srcId="{7F01182C-B0C1-47CA-8A17-3EF55411892E}" destId="{825E5E2C-9C88-47E5-9A60-1B2782A203E1}" srcOrd="0" destOrd="0" presId="urn:microsoft.com/office/officeart/2005/8/layout/radial1"/>
    <dgm:cxn modelId="{74703F9A-DC53-4497-8553-944AE9EC7C89}" type="presOf" srcId="{A080C6D1-43CE-49D3-BCDA-0403FA2365DF}" destId="{2E3C42CF-7B4B-49DA-9E0F-1E748B3A0F9C}" srcOrd="0" destOrd="0" presId="urn:microsoft.com/office/officeart/2005/8/layout/radial1"/>
    <dgm:cxn modelId="{DA5F1502-B2F5-4D9A-BFF9-AC996B266AA5}" type="presOf" srcId="{1C8ED2BB-491A-44B7-B576-D8AF2A9D0D6F}" destId="{BCD5F486-FE8C-4A9B-95D6-B854F667C757}" srcOrd="0" destOrd="0" presId="urn:microsoft.com/office/officeart/2005/8/layout/radial1"/>
    <dgm:cxn modelId="{76CECAAC-038B-488C-B2AD-84C286B6AE8F}" type="presOf" srcId="{3654B7F4-8CFB-419E-ADCC-EC51F9AE7B48}" destId="{661EF0B0-BCFF-4614-B881-2D51C94A42B5}" srcOrd="0" destOrd="0" presId="urn:microsoft.com/office/officeart/2005/8/layout/radial1"/>
    <dgm:cxn modelId="{F81B1211-75F3-448B-8FDF-DE6929201DB5}" type="presOf" srcId="{DB4E1CBD-4D6C-4B2C-A6CC-0D3DA846714A}" destId="{11650CC5-19FF-46F4-9DF9-3EE0F63469DA}" srcOrd="0" destOrd="0" presId="urn:microsoft.com/office/officeart/2005/8/layout/radial1"/>
    <dgm:cxn modelId="{700BAB61-E739-458E-930B-0341D2A8AECA}" type="presOf" srcId="{7D3F59C1-4F3A-4271-B847-B1065B473D0F}" destId="{82818EF4-05E2-4ED4-864F-14478DDB369C}" srcOrd="0" destOrd="0" presId="urn:microsoft.com/office/officeart/2005/8/layout/radial1"/>
    <dgm:cxn modelId="{45EE8DDD-243B-49FB-A9BE-BDD37A93640F}" srcId="{70818EA6-3F85-44C8-82B4-DA6F45F7E935}" destId="{DB4E1CBD-4D6C-4B2C-A6CC-0D3DA846714A}" srcOrd="6" destOrd="0" parTransId="{1C8ED2BB-491A-44B7-B576-D8AF2A9D0D6F}" sibTransId="{43436FF7-EF86-4649-AF8B-062D7ADB9897}"/>
    <dgm:cxn modelId="{29A8A199-C7F2-458D-A37E-BFB3D2EAAB00}" type="presParOf" srcId="{84B6665C-F899-4525-9B11-E8D7A00D3260}" destId="{06494E80-42FB-415D-82B0-C7966220DD7D}" srcOrd="0" destOrd="0" presId="urn:microsoft.com/office/officeart/2005/8/layout/radial1"/>
    <dgm:cxn modelId="{F687FDFC-A3A9-4EA8-AE7D-666D894DB418}" type="presParOf" srcId="{84B6665C-F899-4525-9B11-E8D7A00D3260}" destId="{82818EF4-05E2-4ED4-864F-14478DDB369C}" srcOrd="1" destOrd="0" presId="urn:microsoft.com/office/officeart/2005/8/layout/radial1"/>
    <dgm:cxn modelId="{0FFB8D0C-D8A3-4AA6-B2B1-C3C5665A23D8}" type="presParOf" srcId="{82818EF4-05E2-4ED4-864F-14478DDB369C}" destId="{4F7EE238-E535-4806-BF64-DEB01720DE89}" srcOrd="0" destOrd="0" presId="urn:microsoft.com/office/officeart/2005/8/layout/radial1"/>
    <dgm:cxn modelId="{00602F9B-98A6-4F06-9D1D-23EB372F47E1}" type="presParOf" srcId="{84B6665C-F899-4525-9B11-E8D7A00D3260}" destId="{CCA18729-55F2-4223-855F-A1A4F35EF7A0}" srcOrd="2" destOrd="0" presId="urn:microsoft.com/office/officeart/2005/8/layout/radial1"/>
    <dgm:cxn modelId="{958B8618-6F5E-46C2-9A78-E70734AC4EB4}" type="presParOf" srcId="{84B6665C-F899-4525-9B11-E8D7A00D3260}" destId="{FB1D175B-0D78-46B3-9298-5CB73ABBC2B4}" srcOrd="3" destOrd="0" presId="urn:microsoft.com/office/officeart/2005/8/layout/radial1"/>
    <dgm:cxn modelId="{C80318A0-FFF2-41C5-87DD-5AE55F8FB41B}" type="presParOf" srcId="{FB1D175B-0D78-46B3-9298-5CB73ABBC2B4}" destId="{6077B4E4-4BCD-4B6E-8194-EF27BD5FEAE7}" srcOrd="0" destOrd="0" presId="urn:microsoft.com/office/officeart/2005/8/layout/radial1"/>
    <dgm:cxn modelId="{1807CBC0-D809-438B-81C9-F506D196F849}" type="presParOf" srcId="{84B6665C-F899-4525-9B11-E8D7A00D3260}" destId="{AEBBAD09-31EC-4E53-8FBF-E80E53358BED}" srcOrd="4" destOrd="0" presId="urn:microsoft.com/office/officeart/2005/8/layout/radial1"/>
    <dgm:cxn modelId="{E5239724-5FE8-493E-9F6E-73BEF7155997}" type="presParOf" srcId="{84B6665C-F899-4525-9B11-E8D7A00D3260}" destId="{A339184A-5DE7-4382-9958-FB3B998588C4}" srcOrd="5" destOrd="0" presId="urn:microsoft.com/office/officeart/2005/8/layout/radial1"/>
    <dgm:cxn modelId="{30DCA857-98A4-4C22-89AC-D24A481DF6E8}" type="presParOf" srcId="{A339184A-5DE7-4382-9958-FB3B998588C4}" destId="{DC475B4A-ED44-49BF-8AAA-079EA5EB84D9}" srcOrd="0" destOrd="0" presId="urn:microsoft.com/office/officeart/2005/8/layout/radial1"/>
    <dgm:cxn modelId="{0FC94878-55C5-462F-88A7-C67054A7C381}" type="presParOf" srcId="{84B6665C-F899-4525-9B11-E8D7A00D3260}" destId="{CEF8C765-3BA1-4F64-877F-3BC58FC159A5}" srcOrd="6" destOrd="0" presId="urn:microsoft.com/office/officeart/2005/8/layout/radial1"/>
    <dgm:cxn modelId="{823C346A-BF5A-43C3-BEDD-F5F05293DC71}" type="presParOf" srcId="{84B6665C-F899-4525-9B11-E8D7A00D3260}" destId="{8E259DD7-C02C-4B0F-8C02-F8FD85AB9770}" srcOrd="7" destOrd="0" presId="urn:microsoft.com/office/officeart/2005/8/layout/radial1"/>
    <dgm:cxn modelId="{782C001B-AD3E-4954-99A8-39FBE2F73DB5}" type="presParOf" srcId="{8E259DD7-C02C-4B0F-8C02-F8FD85AB9770}" destId="{DA74C414-D102-4877-BA7B-4BBCCA8D6068}" srcOrd="0" destOrd="0" presId="urn:microsoft.com/office/officeart/2005/8/layout/radial1"/>
    <dgm:cxn modelId="{7F552624-D671-44CD-A044-2D110B6598E2}" type="presParOf" srcId="{84B6665C-F899-4525-9B11-E8D7A00D3260}" destId="{825E5E2C-9C88-47E5-9A60-1B2782A203E1}" srcOrd="8" destOrd="0" presId="urn:microsoft.com/office/officeart/2005/8/layout/radial1"/>
    <dgm:cxn modelId="{04C417FC-26F1-4F83-9258-2DBEA92E6294}" type="presParOf" srcId="{84B6665C-F899-4525-9B11-E8D7A00D3260}" destId="{2E3C42CF-7B4B-49DA-9E0F-1E748B3A0F9C}" srcOrd="9" destOrd="0" presId="urn:microsoft.com/office/officeart/2005/8/layout/radial1"/>
    <dgm:cxn modelId="{F86A74C2-3304-4844-817C-B55996A2E879}" type="presParOf" srcId="{2E3C42CF-7B4B-49DA-9E0F-1E748B3A0F9C}" destId="{CA87A4E1-FED7-4F2A-B007-70F55DF6DBBD}" srcOrd="0" destOrd="0" presId="urn:microsoft.com/office/officeart/2005/8/layout/radial1"/>
    <dgm:cxn modelId="{03AD2F91-CC9B-4A62-9E49-F9BDCD10E67B}" type="presParOf" srcId="{84B6665C-F899-4525-9B11-E8D7A00D3260}" destId="{661EF0B0-BCFF-4614-B881-2D51C94A42B5}" srcOrd="10" destOrd="0" presId="urn:microsoft.com/office/officeart/2005/8/layout/radial1"/>
    <dgm:cxn modelId="{62AD153D-56FE-43F6-876E-C1E4DA575954}" type="presParOf" srcId="{84B6665C-F899-4525-9B11-E8D7A00D3260}" destId="{7CE50340-22EE-4453-A9EE-BE3D467B9165}" srcOrd="11" destOrd="0" presId="urn:microsoft.com/office/officeart/2005/8/layout/radial1"/>
    <dgm:cxn modelId="{8313F660-E587-459D-8FD3-CC01BE0528EB}" type="presParOf" srcId="{7CE50340-22EE-4453-A9EE-BE3D467B9165}" destId="{41B285FE-A8C1-475C-B1B7-7A7D3C0C4F9B}" srcOrd="0" destOrd="0" presId="urn:microsoft.com/office/officeart/2005/8/layout/radial1"/>
    <dgm:cxn modelId="{5370F0AA-02A6-4858-A2BD-3D5A20049AA5}" type="presParOf" srcId="{84B6665C-F899-4525-9B11-E8D7A00D3260}" destId="{31D5AD03-BA66-4E98-98CA-CCA9BF5E2696}" srcOrd="12" destOrd="0" presId="urn:microsoft.com/office/officeart/2005/8/layout/radial1"/>
    <dgm:cxn modelId="{3DF65BC4-6CF9-4E6D-B996-C4AC159E9403}" type="presParOf" srcId="{84B6665C-F899-4525-9B11-E8D7A00D3260}" destId="{BCD5F486-FE8C-4A9B-95D6-B854F667C757}" srcOrd="13" destOrd="0" presId="urn:microsoft.com/office/officeart/2005/8/layout/radial1"/>
    <dgm:cxn modelId="{361B18C1-B053-4A99-A308-DB5EC8CF2864}" type="presParOf" srcId="{BCD5F486-FE8C-4A9B-95D6-B854F667C757}" destId="{2572AD88-75FD-4C7C-8866-C391890066F4}" srcOrd="0" destOrd="0" presId="urn:microsoft.com/office/officeart/2005/8/layout/radial1"/>
    <dgm:cxn modelId="{8AD34A1B-1817-467F-9078-6D917FEAA166}" type="presParOf" srcId="{84B6665C-F899-4525-9B11-E8D7A00D3260}" destId="{11650CC5-19FF-46F4-9DF9-3EE0F63469DA}"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dgm:spPr/>
      <dgm:t>
        <a:bodyPr/>
        <a:lstStyle/>
        <a:p>
          <a:r>
            <a:rPr lang="en-GB" dirty="0" smtClean="0">
              <a:latin typeface="Arial" pitchFamily="34" charset="0"/>
              <a:cs typeface="Arial" pitchFamily="34" charset="0"/>
            </a:rPr>
            <a:t>Usefulness of research</a:t>
          </a:r>
          <a:endParaRPr lang="en-GB"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ADA2ED9A-8EFE-4DE9-8765-C327A6E29E06}">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Determinism is very useful when trying to develop treatments; but biological treatments may lack effectiveness in the long-term as behaviours return. Freewill is useful for developing therapies whereas determinism helps the development of very measurable treatments. 	</a:t>
          </a:r>
          <a:endParaRPr lang="en-GB" dirty="0">
            <a:latin typeface="Arial" pitchFamily="34" charset="0"/>
            <a:cs typeface="Arial" pitchFamily="34" charset="0"/>
          </a:endParaRPr>
        </a:p>
      </dgm:t>
    </dgm:pt>
    <dgm:pt modelId="{E3BA5A05-D938-43A6-B15A-D3081950482F}" type="parTrans" cxnId="{3FB7B5A0-44CE-4672-8EF4-A0D660CA335C}">
      <dgm:prSet/>
      <dgm:spPr/>
      <dgm:t>
        <a:bodyPr/>
        <a:lstStyle/>
        <a:p>
          <a:endParaRPr lang="en-GB">
            <a:latin typeface="Arial" pitchFamily="34" charset="0"/>
            <a:cs typeface="Arial" pitchFamily="34" charset="0"/>
          </a:endParaRPr>
        </a:p>
      </dgm:t>
    </dgm:pt>
    <dgm:pt modelId="{FA52B7C2-7EDF-4B0F-8B6E-18AA1813A1C6}" type="sibTrans" cxnId="{3FB7B5A0-44CE-4672-8EF4-A0D660CA335C}">
      <dgm:prSet/>
      <dgm:spPr/>
      <dgm:t>
        <a:bodyPr/>
        <a:lstStyle/>
        <a:p>
          <a:endParaRPr lang="en-GB">
            <a:latin typeface="Arial" pitchFamily="34" charset="0"/>
            <a:cs typeface="Arial" pitchFamily="34" charset="0"/>
          </a:endParaRPr>
        </a:p>
      </dgm:t>
    </dgm:pt>
    <dgm:pt modelId="{BCFB1390-894B-4AB1-9C13-B0166690388C}">
      <dgm:prSet/>
      <dgm:spPr/>
      <dgm:t>
        <a:bodyPr/>
        <a:lstStyle/>
        <a:p>
          <a:r>
            <a:rPr lang="en-GB" b="1" u="sng" dirty="0" smtClean="0">
              <a:latin typeface="Arial" pitchFamily="34" charset="0"/>
              <a:cs typeface="Arial" pitchFamily="34" charset="0"/>
            </a:rPr>
            <a:t>Nature/nurture</a:t>
          </a:r>
        </a:p>
        <a:p>
          <a:r>
            <a:rPr lang="en-GB" dirty="0" smtClean="0">
              <a:latin typeface="Arial" pitchFamily="34" charset="0"/>
              <a:cs typeface="Arial" pitchFamily="34" charset="0"/>
            </a:rPr>
            <a:t>Taking the nature view is useful as it allows for nomothetic treatments to be designed. Taking the nurture view is useful in generating treatments which can be used by parents and schools.	</a:t>
          </a:r>
          <a:endParaRPr lang="en-GB" dirty="0">
            <a:latin typeface="Arial" pitchFamily="34" charset="0"/>
            <a:cs typeface="Arial" pitchFamily="34" charset="0"/>
          </a:endParaRPr>
        </a:p>
      </dgm:t>
    </dgm:pt>
    <dgm:pt modelId="{28AEB37A-D2CB-41C9-84EC-721E0185483D}" type="parTrans" cxnId="{E0D4D069-BA54-45D7-96AD-57025FF57F5C}">
      <dgm:prSet/>
      <dgm:spPr/>
      <dgm:t>
        <a:bodyPr/>
        <a:lstStyle/>
        <a:p>
          <a:endParaRPr lang="en-GB">
            <a:latin typeface="Arial" pitchFamily="34" charset="0"/>
            <a:cs typeface="Arial" pitchFamily="34" charset="0"/>
          </a:endParaRPr>
        </a:p>
      </dgm:t>
    </dgm:pt>
    <dgm:pt modelId="{C351ED9E-D0E0-4A02-A764-92B00EA43533}" type="sibTrans" cxnId="{E0D4D069-BA54-45D7-96AD-57025FF57F5C}">
      <dgm:prSet/>
      <dgm:spPr/>
      <dgm:t>
        <a:bodyPr/>
        <a:lstStyle/>
        <a:p>
          <a:endParaRPr lang="en-GB">
            <a:latin typeface="Arial" pitchFamily="34" charset="0"/>
            <a:cs typeface="Arial" pitchFamily="34" charset="0"/>
          </a:endParaRPr>
        </a:p>
      </dgm:t>
    </dgm:pt>
    <dgm:pt modelId="{33361C8B-85A9-4F64-B4CF-6A8E64EF8A4F}">
      <dgm:prSet/>
      <dgm:spPr/>
      <dgm:t>
        <a:bodyPr/>
        <a:lstStyle/>
        <a:p>
          <a:r>
            <a:rPr lang="en-GB" b="1" u="sng" dirty="0" smtClean="0">
              <a:latin typeface="Arial" pitchFamily="34" charset="0"/>
              <a:cs typeface="Arial" pitchFamily="34" charset="0"/>
            </a:rPr>
            <a:t>Reductionism/ Holism</a:t>
          </a:r>
        </a:p>
        <a:p>
          <a:r>
            <a:rPr lang="en-GB" dirty="0" smtClean="0">
              <a:latin typeface="Arial" pitchFamily="34" charset="0"/>
              <a:cs typeface="Arial" pitchFamily="34" charset="0"/>
            </a:rPr>
            <a:t>Being reductionist is very useful when trying to develop treatments; but biological treatments may lack effectiveness in the long-term as behaviours return. Being holistic is useful for developing therapies that will work for individuals whereas reductionism helps the development of very measurable treatments	</a:t>
          </a:r>
          <a:endParaRPr lang="en-GB" dirty="0">
            <a:latin typeface="Arial" pitchFamily="34" charset="0"/>
            <a:cs typeface="Arial" pitchFamily="34" charset="0"/>
          </a:endParaRPr>
        </a:p>
      </dgm:t>
    </dgm:pt>
    <dgm:pt modelId="{CE530FDE-C322-49DF-9B5E-81FC161C6B6A}" type="parTrans" cxnId="{4B431951-53E6-4C67-9E73-5F4D3D8367AE}">
      <dgm:prSet/>
      <dgm:spPr/>
      <dgm:t>
        <a:bodyPr/>
        <a:lstStyle/>
        <a:p>
          <a:endParaRPr lang="en-GB">
            <a:latin typeface="Arial" pitchFamily="34" charset="0"/>
            <a:cs typeface="Arial" pitchFamily="34" charset="0"/>
          </a:endParaRPr>
        </a:p>
      </dgm:t>
    </dgm:pt>
    <dgm:pt modelId="{2096FD30-373F-43F3-8111-9C9648C675D1}" type="sibTrans" cxnId="{4B431951-53E6-4C67-9E73-5F4D3D8367AE}">
      <dgm:prSet/>
      <dgm:spPr/>
      <dgm:t>
        <a:bodyPr/>
        <a:lstStyle/>
        <a:p>
          <a:endParaRPr lang="en-GB">
            <a:latin typeface="Arial" pitchFamily="34" charset="0"/>
            <a:cs typeface="Arial" pitchFamily="34" charset="0"/>
          </a:endParaRPr>
        </a:p>
      </dgm:t>
    </dgm:pt>
    <dgm:pt modelId="{78FE79F7-863E-44EA-A3F3-9E50AF535CA7}">
      <dgm:prSet/>
      <dgm:spPr/>
      <dgm:t>
        <a:bodyPr/>
        <a:lstStyle/>
        <a:p>
          <a:r>
            <a:rPr lang="en-GB" b="1" u="sng" dirty="0" smtClean="0">
              <a:latin typeface="Arial" pitchFamily="34" charset="0"/>
              <a:cs typeface="Arial" pitchFamily="34" charset="0"/>
            </a:rPr>
            <a:t>Individual/ situational explanations</a:t>
          </a:r>
        </a:p>
        <a:p>
          <a:r>
            <a:rPr lang="en-GB" dirty="0" smtClean="0">
              <a:latin typeface="Arial" pitchFamily="34" charset="0"/>
              <a:cs typeface="Arial" pitchFamily="34" charset="0"/>
            </a:rPr>
            <a:t>By understanding individual factors that determine behaviour researchers can develop real life applications such as CBT therapy that focuses on changing factors such as faulty cognitions. 	</a:t>
          </a:r>
          <a:endParaRPr lang="en-GB" dirty="0">
            <a:latin typeface="Arial" pitchFamily="34" charset="0"/>
            <a:cs typeface="Arial" pitchFamily="34" charset="0"/>
          </a:endParaRPr>
        </a:p>
      </dgm:t>
    </dgm:pt>
    <dgm:pt modelId="{7EBD91A1-490D-435D-8D1B-78A8A74D2F11}" type="parTrans" cxnId="{04D4E9CA-BD44-4E23-BA43-A974F02ED29D}">
      <dgm:prSet/>
      <dgm:spPr/>
      <dgm:t>
        <a:bodyPr/>
        <a:lstStyle/>
        <a:p>
          <a:endParaRPr lang="en-GB">
            <a:latin typeface="Arial" pitchFamily="34" charset="0"/>
            <a:cs typeface="Arial" pitchFamily="34" charset="0"/>
          </a:endParaRPr>
        </a:p>
      </dgm:t>
    </dgm:pt>
    <dgm:pt modelId="{A77D0DC7-3239-4A89-A9E1-AE25B836A3A2}" type="sibTrans" cxnId="{04D4E9CA-BD44-4E23-BA43-A974F02ED29D}">
      <dgm:prSet/>
      <dgm:spPr/>
      <dgm:t>
        <a:bodyPr/>
        <a:lstStyle/>
        <a:p>
          <a:endParaRPr lang="en-GB">
            <a:latin typeface="Arial" pitchFamily="34" charset="0"/>
            <a:cs typeface="Arial" pitchFamily="34" charset="0"/>
          </a:endParaRPr>
        </a:p>
      </dgm:t>
    </dgm:pt>
    <dgm:pt modelId="{D2E4A5EA-258A-410E-A8B9-83BEFBAECFBA}">
      <dgm:prSet/>
      <dgm:spPr/>
      <dgm:t>
        <a:bodyPr/>
        <a:lstStyle/>
        <a:p>
          <a:r>
            <a:rPr lang="en-GB" b="1" u="sng" dirty="0" smtClean="0">
              <a:latin typeface="Arial" pitchFamily="34" charset="0"/>
              <a:cs typeface="Arial" pitchFamily="34" charset="0"/>
            </a:rPr>
            <a:t>Socially sensitive research </a:t>
          </a:r>
        </a:p>
        <a:p>
          <a:r>
            <a:rPr lang="en-GB" dirty="0" smtClean="0">
              <a:latin typeface="Arial" pitchFamily="34" charset="0"/>
              <a:cs typeface="Arial" pitchFamily="34" charset="0"/>
            </a:rPr>
            <a:t>Often socially sensitive research has useful applications but the validity of research can be questioned</a:t>
          </a:r>
          <a:endParaRPr lang="en-GB" dirty="0">
            <a:latin typeface="Arial" pitchFamily="34" charset="0"/>
            <a:cs typeface="Arial" pitchFamily="34" charset="0"/>
          </a:endParaRPr>
        </a:p>
      </dgm:t>
    </dgm:pt>
    <dgm:pt modelId="{60A05717-5145-45EE-883B-283EA927B062}" type="parTrans" cxnId="{4135F694-1648-4DB2-BB84-8ED3BB826E7D}">
      <dgm:prSet/>
      <dgm:spPr/>
      <dgm:t>
        <a:bodyPr/>
        <a:lstStyle/>
        <a:p>
          <a:endParaRPr lang="en-GB">
            <a:latin typeface="Arial" pitchFamily="34" charset="0"/>
            <a:cs typeface="Arial" pitchFamily="34" charset="0"/>
          </a:endParaRPr>
        </a:p>
      </dgm:t>
    </dgm:pt>
    <dgm:pt modelId="{6DCEA35C-87FB-4F44-B1E2-2CA181EB58FF}" type="sibTrans" cxnId="{4135F694-1648-4DB2-BB84-8ED3BB826E7D}">
      <dgm:prSet/>
      <dgm:spPr/>
      <dgm:t>
        <a:bodyPr/>
        <a:lstStyle/>
        <a:p>
          <a:endParaRPr lang="en-GB">
            <a:latin typeface="Arial" pitchFamily="34" charset="0"/>
            <a:cs typeface="Arial" pitchFamily="34" charset="0"/>
          </a:endParaRPr>
        </a:p>
      </dgm:t>
    </dgm:pt>
    <dgm:pt modelId="{53FCE781-1D45-478D-8E2B-704313BF2154}">
      <dgm:prSet/>
      <dgm:spPr/>
      <dgm:t>
        <a:bodyPr/>
        <a:lstStyle/>
        <a:p>
          <a:r>
            <a:rPr lang="en-GB" b="1" u="sng" dirty="0" smtClean="0">
              <a:latin typeface="Arial" pitchFamily="34" charset="0"/>
              <a:cs typeface="Arial" pitchFamily="34" charset="0"/>
            </a:rPr>
            <a:t>Ethics </a:t>
          </a:r>
        </a:p>
        <a:p>
          <a:r>
            <a:rPr lang="en-GB" dirty="0" smtClean="0">
              <a:latin typeface="Arial" pitchFamily="34" charset="0"/>
              <a:cs typeface="Arial" pitchFamily="34" charset="0"/>
            </a:rPr>
            <a:t>One way to assess whether a study is ethically acceptable is to do a cost (in terms of psychological harm) and benefit (potential usefulness of the research) analysis.</a:t>
          </a:r>
          <a:endParaRPr lang="en-GB" dirty="0">
            <a:latin typeface="Arial" pitchFamily="34" charset="0"/>
            <a:cs typeface="Arial" pitchFamily="34" charset="0"/>
          </a:endParaRPr>
        </a:p>
      </dgm:t>
    </dgm:pt>
    <dgm:pt modelId="{536BBDFB-4CD4-4DAA-A296-F9C00E91E83A}" type="parTrans" cxnId="{C9CA6CEC-7125-4695-84F8-9FF082C563DD}">
      <dgm:prSet/>
      <dgm:spPr/>
      <dgm:t>
        <a:bodyPr/>
        <a:lstStyle/>
        <a:p>
          <a:endParaRPr lang="en-GB">
            <a:latin typeface="Arial" pitchFamily="34" charset="0"/>
            <a:cs typeface="Arial" pitchFamily="34" charset="0"/>
          </a:endParaRPr>
        </a:p>
      </dgm:t>
    </dgm:pt>
    <dgm:pt modelId="{B1F36D31-8024-4B06-BC0B-860E628AB3A1}" type="sibTrans" cxnId="{C9CA6CEC-7125-4695-84F8-9FF082C563DD}">
      <dgm:prSet/>
      <dgm:spPr/>
      <dgm:t>
        <a:bodyPr/>
        <a:lstStyle/>
        <a:p>
          <a:endParaRPr lang="en-GB">
            <a:latin typeface="Arial" pitchFamily="34" charset="0"/>
            <a:cs typeface="Arial" pitchFamily="34" charset="0"/>
          </a:endParaRPr>
        </a:p>
      </dgm:t>
    </dgm:pt>
    <dgm:pt modelId="{496FF930-CC28-47C8-AC3A-90A748082339}">
      <dgm:prSe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Being scientific gives provable evidence, which can be trusted and relied on. This makes it useful to offer new treatments which people are more likely to follow.</a:t>
          </a:r>
          <a:endParaRPr lang="en-GB" dirty="0">
            <a:latin typeface="Arial" pitchFamily="34" charset="0"/>
            <a:cs typeface="Arial" pitchFamily="34" charset="0"/>
          </a:endParaRPr>
        </a:p>
      </dgm:t>
    </dgm:pt>
    <dgm:pt modelId="{15D98433-931A-45A1-9C1C-5AFD7B989D21}" type="parTrans" cxnId="{CA396E4D-08E3-4BF9-B74C-B9403FBF6724}">
      <dgm:prSet/>
      <dgm:spPr/>
      <dgm:t>
        <a:bodyPr/>
        <a:lstStyle/>
        <a:p>
          <a:endParaRPr lang="en-GB">
            <a:latin typeface="Arial" pitchFamily="34" charset="0"/>
            <a:cs typeface="Arial" pitchFamily="34" charset="0"/>
          </a:endParaRPr>
        </a:p>
      </dgm:t>
    </dgm:pt>
    <dgm:pt modelId="{0038C674-2D34-4420-9697-5BE920106898}" type="sibTrans" cxnId="{CA396E4D-08E3-4BF9-B74C-B9403FBF6724}">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3E91A1E8-C865-4EA7-B3D0-2AEFC2091410}" type="pres">
      <dgm:prSet presAssocID="{E3BA5A05-D938-43A6-B15A-D3081950482F}" presName="Name9" presStyleLbl="parChTrans1D2" presStyleIdx="0" presStyleCnt="7"/>
      <dgm:spPr/>
      <dgm:t>
        <a:bodyPr/>
        <a:lstStyle/>
        <a:p>
          <a:endParaRPr lang="en-GB"/>
        </a:p>
      </dgm:t>
    </dgm:pt>
    <dgm:pt modelId="{98AA5217-4279-4728-BB03-0508733FAD02}" type="pres">
      <dgm:prSet presAssocID="{E3BA5A05-D938-43A6-B15A-D3081950482F}" presName="connTx" presStyleLbl="parChTrans1D2" presStyleIdx="0" presStyleCnt="7"/>
      <dgm:spPr/>
      <dgm:t>
        <a:bodyPr/>
        <a:lstStyle/>
        <a:p>
          <a:endParaRPr lang="en-GB"/>
        </a:p>
      </dgm:t>
    </dgm:pt>
    <dgm:pt modelId="{EC8486D5-1782-4C01-866B-88CD64D946B3}" type="pres">
      <dgm:prSet presAssocID="{ADA2ED9A-8EFE-4DE9-8765-C327A6E29E06}" presName="node" presStyleLbl="node1" presStyleIdx="0" presStyleCnt="7">
        <dgm:presLayoutVars>
          <dgm:bulletEnabled val="1"/>
        </dgm:presLayoutVars>
      </dgm:prSet>
      <dgm:spPr/>
      <dgm:t>
        <a:bodyPr/>
        <a:lstStyle/>
        <a:p>
          <a:endParaRPr lang="en-GB"/>
        </a:p>
      </dgm:t>
    </dgm:pt>
    <dgm:pt modelId="{5A22D2FF-95A0-4D7C-905B-356083146825}" type="pres">
      <dgm:prSet presAssocID="{28AEB37A-D2CB-41C9-84EC-721E0185483D}" presName="Name9" presStyleLbl="parChTrans1D2" presStyleIdx="1" presStyleCnt="7"/>
      <dgm:spPr/>
      <dgm:t>
        <a:bodyPr/>
        <a:lstStyle/>
        <a:p>
          <a:endParaRPr lang="en-GB"/>
        </a:p>
      </dgm:t>
    </dgm:pt>
    <dgm:pt modelId="{A061E6A3-F52A-4C6F-9387-EC1B961BF408}" type="pres">
      <dgm:prSet presAssocID="{28AEB37A-D2CB-41C9-84EC-721E0185483D}" presName="connTx" presStyleLbl="parChTrans1D2" presStyleIdx="1" presStyleCnt="7"/>
      <dgm:spPr/>
      <dgm:t>
        <a:bodyPr/>
        <a:lstStyle/>
        <a:p>
          <a:endParaRPr lang="en-GB"/>
        </a:p>
      </dgm:t>
    </dgm:pt>
    <dgm:pt modelId="{732B33D6-C9B3-4A3B-AF77-C4F21C51077D}" type="pres">
      <dgm:prSet presAssocID="{BCFB1390-894B-4AB1-9C13-B0166690388C}" presName="node" presStyleLbl="node1" presStyleIdx="1" presStyleCnt="7">
        <dgm:presLayoutVars>
          <dgm:bulletEnabled val="1"/>
        </dgm:presLayoutVars>
      </dgm:prSet>
      <dgm:spPr/>
      <dgm:t>
        <a:bodyPr/>
        <a:lstStyle/>
        <a:p>
          <a:endParaRPr lang="en-GB"/>
        </a:p>
      </dgm:t>
    </dgm:pt>
    <dgm:pt modelId="{EBA6D773-C051-4D05-9846-51A9CC59C445}" type="pres">
      <dgm:prSet presAssocID="{CE530FDE-C322-49DF-9B5E-81FC161C6B6A}" presName="Name9" presStyleLbl="parChTrans1D2" presStyleIdx="2" presStyleCnt="7"/>
      <dgm:spPr/>
      <dgm:t>
        <a:bodyPr/>
        <a:lstStyle/>
        <a:p>
          <a:endParaRPr lang="en-GB"/>
        </a:p>
      </dgm:t>
    </dgm:pt>
    <dgm:pt modelId="{34F20181-71FD-498E-8E74-EB06D3609356}" type="pres">
      <dgm:prSet presAssocID="{CE530FDE-C322-49DF-9B5E-81FC161C6B6A}" presName="connTx" presStyleLbl="parChTrans1D2" presStyleIdx="2" presStyleCnt="7"/>
      <dgm:spPr/>
      <dgm:t>
        <a:bodyPr/>
        <a:lstStyle/>
        <a:p>
          <a:endParaRPr lang="en-GB"/>
        </a:p>
      </dgm:t>
    </dgm:pt>
    <dgm:pt modelId="{687EBA9A-7775-4433-83D6-196DC984D0FF}" type="pres">
      <dgm:prSet presAssocID="{33361C8B-85A9-4F64-B4CF-6A8E64EF8A4F}" presName="node" presStyleLbl="node1" presStyleIdx="2" presStyleCnt="7">
        <dgm:presLayoutVars>
          <dgm:bulletEnabled val="1"/>
        </dgm:presLayoutVars>
      </dgm:prSet>
      <dgm:spPr/>
      <dgm:t>
        <a:bodyPr/>
        <a:lstStyle/>
        <a:p>
          <a:endParaRPr lang="en-GB"/>
        </a:p>
      </dgm:t>
    </dgm:pt>
    <dgm:pt modelId="{4E8E5BAB-1BFF-407F-AC20-59F648221148}" type="pres">
      <dgm:prSet presAssocID="{7EBD91A1-490D-435D-8D1B-78A8A74D2F11}" presName="Name9" presStyleLbl="parChTrans1D2" presStyleIdx="3" presStyleCnt="7"/>
      <dgm:spPr/>
      <dgm:t>
        <a:bodyPr/>
        <a:lstStyle/>
        <a:p>
          <a:endParaRPr lang="en-GB"/>
        </a:p>
      </dgm:t>
    </dgm:pt>
    <dgm:pt modelId="{746C6258-7097-472E-80C7-3A87F059D290}" type="pres">
      <dgm:prSet presAssocID="{7EBD91A1-490D-435D-8D1B-78A8A74D2F11}" presName="connTx" presStyleLbl="parChTrans1D2" presStyleIdx="3" presStyleCnt="7"/>
      <dgm:spPr/>
      <dgm:t>
        <a:bodyPr/>
        <a:lstStyle/>
        <a:p>
          <a:endParaRPr lang="en-GB"/>
        </a:p>
      </dgm:t>
    </dgm:pt>
    <dgm:pt modelId="{2FDB83AA-9C17-41A8-BA8C-F8A23DCADE49}" type="pres">
      <dgm:prSet presAssocID="{78FE79F7-863E-44EA-A3F3-9E50AF535CA7}" presName="node" presStyleLbl="node1" presStyleIdx="3" presStyleCnt="7">
        <dgm:presLayoutVars>
          <dgm:bulletEnabled val="1"/>
        </dgm:presLayoutVars>
      </dgm:prSet>
      <dgm:spPr/>
      <dgm:t>
        <a:bodyPr/>
        <a:lstStyle/>
        <a:p>
          <a:endParaRPr lang="en-GB"/>
        </a:p>
      </dgm:t>
    </dgm:pt>
    <dgm:pt modelId="{735DD5FD-D818-46EA-B585-CA8009C91854}" type="pres">
      <dgm:prSet presAssocID="{60A05717-5145-45EE-883B-283EA927B062}" presName="Name9" presStyleLbl="parChTrans1D2" presStyleIdx="4" presStyleCnt="7"/>
      <dgm:spPr/>
      <dgm:t>
        <a:bodyPr/>
        <a:lstStyle/>
        <a:p>
          <a:endParaRPr lang="en-GB"/>
        </a:p>
      </dgm:t>
    </dgm:pt>
    <dgm:pt modelId="{B03FA7CD-C30C-4493-ACC9-AC63CAE16E3B}" type="pres">
      <dgm:prSet presAssocID="{60A05717-5145-45EE-883B-283EA927B062}" presName="connTx" presStyleLbl="parChTrans1D2" presStyleIdx="4" presStyleCnt="7"/>
      <dgm:spPr/>
      <dgm:t>
        <a:bodyPr/>
        <a:lstStyle/>
        <a:p>
          <a:endParaRPr lang="en-GB"/>
        </a:p>
      </dgm:t>
    </dgm:pt>
    <dgm:pt modelId="{EDB39A37-6C97-47A2-B6F1-FB5F02405F15}" type="pres">
      <dgm:prSet presAssocID="{D2E4A5EA-258A-410E-A8B9-83BEFBAECFBA}" presName="node" presStyleLbl="node1" presStyleIdx="4" presStyleCnt="7">
        <dgm:presLayoutVars>
          <dgm:bulletEnabled val="1"/>
        </dgm:presLayoutVars>
      </dgm:prSet>
      <dgm:spPr/>
      <dgm:t>
        <a:bodyPr/>
        <a:lstStyle/>
        <a:p>
          <a:endParaRPr lang="en-GB"/>
        </a:p>
      </dgm:t>
    </dgm:pt>
    <dgm:pt modelId="{0FABCCB1-32E4-4EE7-BE28-222010CC24AC}" type="pres">
      <dgm:prSet presAssocID="{536BBDFB-4CD4-4DAA-A296-F9C00E91E83A}" presName="Name9" presStyleLbl="parChTrans1D2" presStyleIdx="5" presStyleCnt="7"/>
      <dgm:spPr/>
      <dgm:t>
        <a:bodyPr/>
        <a:lstStyle/>
        <a:p>
          <a:endParaRPr lang="en-GB"/>
        </a:p>
      </dgm:t>
    </dgm:pt>
    <dgm:pt modelId="{FF043CE8-9617-4FFA-B6CD-1AAE245351AF}" type="pres">
      <dgm:prSet presAssocID="{536BBDFB-4CD4-4DAA-A296-F9C00E91E83A}" presName="connTx" presStyleLbl="parChTrans1D2" presStyleIdx="5" presStyleCnt="7"/>
      <dgm:spPr/>
      <dgm:t>
        <a:bodyPr/>
        <a:lstStyle/>
        <a:p>
          <a:endParaRPr lang="en-GB"/>
        </a:p>
      </dgm:t>
    </dgm:pt>
    <dgm:pt modelId="{C90C8A12-F827-4D48-B76C-BE7DC1D993CB}" type="pres">
      <dgm:prSet presAssocID="{53FCE781-1D45-478D-8E2B-704313BF2154}" presName="node" presStyleLbl="node1" presStyleIdx="5" presStyleCnt="7">
        <dgm:presLayoutVars>
          <dgm:bulletEnabled val="1"/>
        </dgm:presLayoutVars>
      </dgm:prSet>
      <dgm:spPr/>
      <dgm:t>
        <a:bodyPr/>
        <a:lstStyle/>
        <a:p>
          <a:endParaRPr lang="en-GB"/>
        </a:p>
      </dgm:t>
    </dgm:pt>
    <dgm:pt modelId="{21461AD5-F9FE-4C57-B3A1-D5AB4FD2B134}" type="pres">
      <dgm:prSet presAssocID="{15D98433-931A-45A1-9C1C-5AFD7B989D21}" presName="Name9" presStyleLbl="parChTrans1D2" presStyleIdx="6" presStyleCnt="7"/>
      <dgm:spPr/>
      <dgm:t>
        <a:bodyPr/>
        <a:lstStyle/>
        <a:p>
          <a:endParaRPr lang="en-GB"/>
        </a:p>
      </dgm:t>
    </dgm:pt>
    <dgm:pt modelId="{3104F5B3-0668-42B3-B531-A2040AAF988E}" type="pres">
      <dgm:prSet presAssocID="{15D98433-931A-45A1-9C1C-5AFD7B989D21}" presName="connTx" presStyleLbl="parChTrans1D2" presStyleIdx="6" presStyleCnt="7"/>
      <dgm:spPr/>
      <dgm:t>
        <a:bodyPr/>
        <a:lstStyle/>
        <a:p>
          <a:endParaRPr lang="en-GB"/>
        </a:p>
      </dgm:t>
    </dgm:pt>
    <dgm:pt modelId="{7A28C5FB-0A58-48BA-9BCB-1F5C23A756ED}" type="pres">
      <dgm:prSet presAssocID="{496FF930-CC28-47C8-AC3A-90A748082339}" presName="node" presStyleLbl="node1" presStyleIdx="6" presStyleCnt="7">
        <dgm:presLayoutVars>
          <dgm:bulletEnabled val="1"/>
        </dgm:presLayoutVars>
      </dgm:prSet>
      <dgm:spPr/>
      <dgm:t>
        <a:bodyPr/>
        <a:lstStyle/>
        <a:p>
          <a:endParaRPr lang="en-GB"/>
        </a:p>
      </dgm:t>
    </dgm:pt>
  </dgm:ptLst>
  <dgm:cxnLst>
    <dgm:cxn modelId="{BC23CF2B-2624-46B7-BE98-CA0D631CA200}" srcId="{983CF24F-A230-4D1A-BADE-734C990418EB}" destId="{70818EA6-3F85-44C8-82B4-DA6F45F7E935}" srcOrd="0" destOrd="0" parTransId="{731120C5-A444-47CF-B888-E1A11ED408AA}" sibTransId="{BF00D006-C420-4D71-80B2-21C477ABEA41}"/>
    <dgm:cxn modelId="{3FB7B5A0-44CE-4672-8EF4-A0D660CA335C}" srcId="{70818EA6-3F85-44C8-82B4-DA6F45F7E935}" destId="{ADA2ED9A-8EFE-4DE9-8765-C327A6E29E06}" srcOrd="0" destOrd="0" parTransId="{E3BA5A05-D938-43A6-B15A-D3081950482F}" sibTransId="{FA52B7C2-7EDF-4B0F-8B6E-18AA1813A1C6}"/>
    <dgm:cxn modelId="{CA396E4D-08E3-4BF9-B74C-B9403FBF6724}" srcId="{70818EA6-3F85-44C8-82B4-DA6F45F7E935}" destId="{496FF930-CC28-47C8-AC3A-90A748082339}" srcOrd="6" destOrd="0" parTransId="{15D98433-931A-45A1-9C1C-5AFD7B989D21}" sibTransId="{0038C674-2D34-4420-9697-5BE920106898}"/>
    <dgm:cxn modelId="{8DF969CB-D074-48D4-9D2F-4955992BAA0B}" type="presOf" srcId="{28AEB37A-D2CB-41C9-84EC-721E0185483D}" destId="{A061E6A3-F52A-4C6F-9387-EC1B961BF408}" srcOrd="1" destOrd="0" presId="urn:microsoft.com/office/officeart/2005/8/layout/radial1"/>
    <dgm:cxn modelId="{04D4E9CA-BD44-4E23-BA43-A974F02ED29D}" srcId="{70818EA6-3F85-44C8-82B4-DA6F45F7E935}" destId="{78FE79F7-863E-44EA-A3F3-9E50AF535CA7}" srcOrd="3" destOrd="0" parTransId="{7EBD91A1-490D-435D-8D1B-78A8A74D2F11}" sibTransId="{A77D0DC7-3239-4A89-A9E1-AE25B836A3A2}"/>
    <dgm:cxn modelId="{2BDEB813-2DB0-43A0-AB18-A17E8798F1CD}" type="presOf" srcId="{70818EA6-3F85-44C8-82B4-DA6F45F7E935}" destId="{06494E80-42FB-415D-82B0-C7966220DD7D}" srcOrd="0" destOrd="0" presId="urn:microsoft.com/office/officeart/2005/8/layout/radial1"/>
    <dgm:cxn modelId="{03C23187-B693-40B1-8984-12E80F9D17DC}" type="presOf" srcId="{536BBDFB-4CD4-4DAA-A296-F9C00E91E83A}" destId="{FF043CE8-9617-4FFA-B6CD-1AAE245351AF}" srcOrd="1" destOrd="0" presId="urn:microsoft.com/office/officeart/2005/8/layout/radial1"/>
    <dgm:cxn modelId="{2BB4D56B-9C0C-449A-BA47-18AC5E7D0DA6}" type="presOf" srcId="{E3BA5A05-D938-43A6-B15A-D3081950482F}" destId="{98AA5217-4279-4728-BB03-0508733FAD02}" srcOrd="1" destOrd="0" presId="urn:microsoft.com/office/officeart/2005/8/layout/radial1"/>
    <dgm:cxn modelId="{D81BBE72-6F23-41AF-AF66-AA0BF85B7D01}" type="presOf" srcId="{15D98433-931A-45A1-9C1C-5AFD7B989D21}" destId="{3104F5B3-0668-42B3-B531-A2040AAF988E}" srcOrd="1" destOrd="0" presId="urn:microsoft.com/office/officeart/2005/8/layout/radial1"/>
    <dgm:cxn modelId="{0EA824D2-FBF3-4BC4-9414-FE4C197D110C}" type="presOf" srcId="{D2E4A5EA-258A-410E-A8B9-83BEFBAECFBA}" destId="{EDB39A37-6C97-47A2-B6F1-FB5F02405F15}" srcOrd="0" destOrd="0" presId="urn:microsoft.com/office/officeart/2005/8/layout/radial1"/>
    <dgm:cxn modelId="{6522164A-077C-42C4-B45B-6DDC7C10017E}" type="presOf" srcId="{28AEB37A-D2CB-41C9-84EC-721E0185483D}" destId="{5A22D2FF-95A0-4D7C-905B-356083146825}" srcOrd="0" destOrd="0" presId="urn:microsoft.com/office/officeart/2005/8/layout/radial1"/>
    <dgm:cxn modelId="{E9407490-4F5A-47B3-A759-A3383F47D175}" type="presOf" srcId="{496FF930-CC28-47C8-AC3A-90A748082339}" destId="{7A28C5FB-0A58-48BA-9BCB-1F5C23A756ED}" srcOrd="0" destOrd="0" presId="urn:microsoft.com/office/officeart/2005/8/layout/radial1"/>
    <dgm:cxn modelId="{4B431951-53E6-4C67-9E73-5F4D3D8367AE}" srcId="{70818EA6-3F85-44C8-82B4-DA6F45F7E935}" destId="{33361C8B-85A9-4F64-B4CF-6A8E64EF8A4F}" srcOrd="2" destOrd="0" parTransId="{CE530FDE-C322-49DF-9B5E-81FC161C6B6A}" sibTransId="{2096FD30-373F-43F3-8111-9C9648C675D1}"/>
    <dgm:cxn modelId="{E0D4D069-BA54-45D7-96AD-57025FF57F5C}" srcId="{70818EA6-3F85-44C8-82B4-DA6F45F7E935}" destId="{BCFB1390-894B-4AB1-9C13-B0166690388C}" srcOrd="1" destOrd="0" parTransId="{28AEB37A-D2CB-41C9-84EC-721E0185483D}" sibTransId="{C351ED9E-D0E0-4A02-A764-92B00EA43533}"/>
    <dgm:cxn modelId="{4135F694-1648-4DB2-BB84-8ED3BB826E7D}" srcId="{70818EA6-3F85-44C8-82B4-DA6F45F7E935}" destId="{D2E4A5EA-258A-410E-A8B9-83BEFBAECFBA}" srcOrd="4" destOrd="0" parTransId="{60A05717-5145-45EE-883B-283EA927B062}" sibTransId="{6DCEA35C-87FB-4F44-B1E2-2CA181EB58FF}"/>
    <dgm:cxn modelId="{2B29B898-E2BB-4210-8A2F-0D7720F06906}" type="presOf" srcId="{7EBD91A1-490D-435D-8D1B-78A8A74D2F11}" destId="{746C6258-7097-472E-80C7-3A87F059D290}" srcOrd="1" destOrd="0" presId="urn:microsoft.com/office/officeart/2005/8/layout/radial1"/>
    <dgm:cxn modelId="{C9CA6CEC-7125-4695-84F8-9FF082C563DD}" srcId="{70818EA6-3F85-44C8-82B4-DA6F45F7E935}" destId="{53FCE781-1D45-478D-8E2B-704313BF2154}" srcOrd="5" destOrd="0" parTransId="{536BBDFB-4CD4-4DAA-A296-F9C00E91E83A}" sibTransId="{B1F36D31-8024-4B06-BC0B-860E628AB3A1}"/>
    <dgm:cxn modelId="{F7AF5898-4C02-4FCB-B3E9-8909CC7132A3}" type="presOf" srcId="{7EBD91A1-490D-435D-8D1B-78A8A74D2F11}" destId="{4E8E5BAB-1BFF-407F-AC20-59F648221148}" srcOrd="0" destOrd="0" presId="urn:microsoft.com/office/officeart/2005/8/layout/radial1"/>
    <dgm:cxn modelId="{80677421-6FC5-4FD6-9D07-FEB61E815C2D}" type="presOf" srcId="{536BBDFB-4CD4-4DAA-A296-F9C00E91E83A}" destId="{0FABCCB1-32E4-4EE7-BE28-222010CC24AC}" srcOrd="0" destOrd="0" presId="urn:microsoft.com/office/officeart/2005/8/layout/radial1"/>
    <dgm:cxn modelId="{7CD5706C-9161-4241-8909-9CE61F24FCF9}" type="presOf" srcId="{78FE79F7-863E-44EA-A3F3-9E50AF535CA7}" destId="{2FDB83AA-9C17-41A8-BA8C-F8A23DCADE49}" srcOrd="0" destOrd="0" presId="urn:microsoft.com/office/officeart/2005/8/layout/radial1"/>
    <dgm:cxn modelId="{B2A42F88-8B68-4EF1-9CD5-7130E1630CAD}" type="presOf" srcId="{CE530FDE-C322-49DF-9B5E-81FC161C6B6A}" destId="{34F20181-71FD-498E-8E74-EB06D3609356}" srcOrd="1" destOrd="0" presId="urn:microsoft.com/office/officeart/2005/8/layout/radial1"/>
    <dgm:cxn modelId="{71F4BCA1-AC62-4EFC-BA7C-2FBB31B68FEE}" type="presOf" srcId="{BCFB1390-894B-4AB1-9C13-B0166690388C}" destId="{732B33D6-C9B3-4A3B-AF77-C4F21C51077D}" srcOrd="0" destOrd="0" presId="urn:microsoft.com/office/officeart/2005/8/layout/radial1"/>
    <dgm:cxn modelId="{5FDC9FB7-010F-41CE-9F0D-1FFA61749622}" type="presOf" srcId="{60A05717-5145-45EE-883B-283EA927B062}" destId="{B03FA7CD-C30C-4493-ACC9-AC63CAE16E3B}" srcOrd="1" destOrd="0" presId="urn:microsoft.com/office/officeart/2005/8/layout/radial1"/>
    <dgm:cxn modelId="{9B6EFADC-86A5-401A-AFA5-26CDC223A59D}" type="presOf" srcId="{ADA2ED9A-8EFE-4DE9-8765-C327A6E29E06}" destId="{EC8486D5-1782-4C01-866B-88CD64D946B3}" srcOrd="0" destOrd="0" presId="urn:microsoft.com/office/officeart/2005/8/layout/radial1"/>
    <dgm:cxn modelId="{A40C81E2-5275-43A1-8057-BB288BFADB3C}" type="presOf" srcId="{60A05717-5145-45EE-883B-283EA927B062}" destId="{735DD5FD-D818-46EA-B585-CA8009C91854}" srcOrd="0" destOrd="0" presId="urn:microsoft.com/office/officeart/2005/8/layout/radial1"/>
    <dgm:cxn modelId="{3F3E123B-5C90-4E8D-9A01-7C83A49F0E02}" type="presOf" srcId="{983CF24F-A230-4D1A-BADE-734C990418EB}" destId="{84B6665C-F899-4525-9B11-E8D7A00D3260}" srcOrd="0" destOrd="0" presId="urn:microsoft.com/office/officeart/2005/8/layout/radial1"/>
    <dgm:cxn modelId="{642E5725-A1B4-424D-8AC7-4E60F80E517F}" type="presOf" srcId="{53FCE781-1D45-478D-8E2B-704313BF2154}" destId="{C90C8A12-F827-4D48-B76C-BE7DC1D993CB}" srcOrd="0" destOrd="0" presId="urn:microsoft.com/office/officeart/2005/8/layout/radial1"/>
    <dgm:cxn modelId="{5BA1D5C5-B2C4-4054-8F2D-F9D43C0BCA40}" type="presOf" srcId="{CE530FDE-C322-49DF-9B5E-81FC161C6B6A}" destId="{EBA6D773-C051-4D05-9846-51A9CC59C445}" srcOrd="0" destOrd="0" presId="urn:microsoft.com/office/officeart/2005/8/layout/radial1"/>
    <dgm:cxn modelId="{07948020-A6D4-4023-86A1-CDFB02A290EE}" type="presOf" srcId="{15D98433-931A-45A1-9C1C-5AFD7B989D21}" destId="{21461AD5-F9FE-4C57-B3A1-D5AB4FD2B134}" srcOrd="0" destOrd="0" presId="urn:microsoft.com/office/officeart/2005/8/layout/radial1"/>
    <dgm:cxn modelId="{8F3E9513-46C5-4B16-ACB1-4944307568E2}" type="presOf" srcId="{E3BA5A05-D938-43A6-B15A-D3081950482F}" destId="{3E91A1E8-C865-4EA7-B3D0-2AEFC2091410}" srcOrd="0" destOrd="0" presId="urn:microsoft.com/office/officeart/2005/8/layout/radial1"/>
    <dgm:cxn modelId="{B4905E41-732B-4A57-B1B1-E64EDD6B0BD7}" type="presOf" srcId="{33361C8B-85A9-4F64-B4CF-6A8E64EF8A4F}" destId="{687EBA9A-7775-4433-83D6-196DC984D0FF}" srcOrd="0" destOrd="0" presId="urn:microsoft.com/office/officeart/2005/8/layout/radial1"/>
    <dgm:cxn modelId="{678CF67D-2C46-4F0D-82B1-00C1E5F53AFE}" type="presParOf" srcId="{84B6665C-F899-4525-9B11-E8D7A00D3260}" destId="{06494E80-42FB-415D-82B0-C7966220DD7D}" srcOrd="0" destOrd="0" presId="urn:microsoft.com/office/officeart/2005/8/layout/radial1"/>
    <dgm:cxn modelId="{D75C7854-3405-491D-9C95-F1CB98D9592D}" type="presParOf" srcId="{84B6665C-F899-4525-9B11-E8D7A00D3260}" destId="{3E91A1E8-C865-4EA7-B3D0-2AEFC2091410}" srcOrd="1" destOrd="0" presId="urn:microsoft.com/office/officeart/2005/8/layout/radial1"/>
    <dgm:cxn modelId="{3AB1C0E3-534C-4484-9692-525FE5837530}" type="presParOf" srcId="{3E91A1E8-C865-4EA7-B3D0-2AEFC2091410}" destId="{98AA5217-4279-4728-BB03-0508733FAD02}" srcOrd="0" destOrd="0" presId="urn:microsoft.com/office/officeart/2005/8/layout/radial1"/>
    <dgm:cxn modelId="{EB5A2940-6744-4A6C-BD77-009F83CA1C35}" type="presParOf" srcId="{84B6665C-F899-4525-9B11-E8D7A00D3260}" destId="{EC8486D5-1782-4C01-866B-88CD64D946B3}" srcOrd="2" destOrd="0" presId="urn:microsoft.com/office/officeart/2005/8/layout/radial1"/>
    <dgm:cxn modelId="{26ADCFDD-6C55-404B-B435-228AD2859615}" type="presParOf" srcId="{84B6665C-F899-4525-9B11-E8D7A00D3260}" destId="{5A22D2FF-95A0-4D7C-905B-356083146825}" srcOrd="3" destOrd="0" presId="urn:microsoft.com/office/officeart/2005/8/layout/radial1"/>
    <dgm:cxn modelId="{955C8120-C902-4331-A946-A166BECC1C99}" type="presParOf" srcId="{5A22D2FF-95A0-4D7C-905B-356083146825}" destId="{A061E6A3-F52A-4C6F-9387-EC1B961BF408}" srcOrd="0" destOrd="0" presId="urn:microsoft.com/office/officeart/2005/8/layout/radial1"/>
    <dgm:cxn modelId="{34484064-8D75-472A-A19B-330377442C5D}" type="presParOf" srcId="{84B6665C-F899-4525-9B11-E8D7A00D3260}" destId="{732B33D6-C9B3-4A3B-AF77-C4F21C51077D}" srcOrd="4" destOrd="0" presId="urn:microsoft.com/office/officeart/2005/8/layout/radial1"/>
    <dgm:cxn modelId="{1C452A9F-C6E4-453D-8D20-793D0E8E91C9}" type="presParOf" srcId="{84B6665C-F899-4525-9B11-E8D7A00D3260}" destId="{EBA6D773-C051-4D05-9846-51A9CC59C445}" srcOrd="5" destOrd="0" presId="urn:microsoft.com/office/officeart/2005/8/layout/radial1"/>
    <dgm:cxn modelId="{EDA86F76-03F5-4640-AC36-F14D05613A25}" type="presParOf" srcId="{EBA6D773-C051-4D05-9846-51A9CC59C445}" destId="{34F20181-71FD-498E-8E74-EB06D3609356}" srcOrd="0" destOrd="0" presId="urn:microsoft.com/office/officeart/2005/8/layout/radial1"/>
    <dgm:cxn modelId="{BAC91412-AF3B-41FD-80ED-1813343D70CA}" type="presParOf" srcId="{84B6665C-F899-4525-9B11-E8D7A00D3260}" destId="{687EBA9A-7775-4433-83D6-196DC984D0FF}" srcOrd="6" destOrd="0" presId="urn:microsoft.com/office/officeart/2005/8/layout/radial1"/>
    <dgm:cxn modelId="{92A02E0B-F6BC-4802-99F1-3F3DBAD3A62B}" type="presParOf" srcId="{84B6665C-F899-4525-9B11-E8D7A00D3260}" destId="{4E8E5BAB-1BFF-407F-AC20-59F648221148}" srcOrd="7" destOrd="0" presId="urn:microsoft.com/office/officeart/2005/8/layout/radial1"/>
    <dgm:cxn modelId="{EF105259-4A31-4DE2-9CD2-B6E0D9742CC3}" type="presParOf" srcId="{4E8E5BAB-1BFF-407F-AC20-59F648221148}" destId="{746C6258-7097-472E-80C7-3A87F059D290}" srcOrd="0" destOrd="0" presId="urn:microsoft.com/office/officeart/2005/8/layout/radial1"/>
    <dgm:cxn modelId="{2EAD353B-DDA6-4C21-80FB-FCDC06183B1D}" type="presParOf" srcId="{84B6665C-F899-4525-9B11-E8D7A00D3260}" destId="{2FDB83AA-9C17-41A8-BA8C-F8A23DCADE49}" srcOrd="8" destOrd="0" presId="urn:microsoft.com/office/officeart/2005/8/layout/radial1"/>
    <dgm:cxn modelId="{262EED03-07AB-4C98-BEA2-375B01CED2D4}" type="presParOf" srcId="{84B6665C-F899-4525-9B11-E8D7A00D3260}" destId="{735DD5FD-D818-46EA-B585-CA8009C91854}" srcOrd="9" destOrd="0" presId="urn:microsoft.com/office/officeart/2005/8/layout/radial1"/>
    <dgm:cxn modelId="{629E4A30-3C37-4087-B83E-FAD54D973392}" type="presParOf" srcId="{735DD5FD-D818-46EA-B585-CA8009C91854}" destId="{B03FA7CD-C30C-4493-ACC9-AC63CAE16E3B}" srcOrd="0" destOrd="0" presId="urn:microsoft.com/office/officeart/2005/8/layout/radial1"/>
    <dgm:cxn modelId="{EC9F9679-2E8E-46D1-90EC-10E2EE2AFA7E}" type="presParOf" srcId="{84B6665C-F899-4525-9B11-E8D7A00D3260}" destId="{EDB39A37-6C97-47A2-B6F1-FB5F02405F15}" srcOrd="10" destOrd="0" presId="urn:microsoft.com/office/officeart/2005/8/layout/radial1"/>
    <dgm:cxn modelId="{1614C7E1-B7DC-42DA-8994-145A28B632E7}" type="presParOf" srcId="{84B6665C-F899-4525-9B11-E8D7A00D3260}" destId="{0FABCCB1-32E4-4EE7-BE28-222010CC24AC}" srcOrd="11" destOrd="0" presId="urn:microsoft.com/office/officeart/2005/8/layout/radial1"/>
    <dgm:cxn modelId="{4D85D3FB-02E3-4A98-8303-A767C4527FF9}" type="presParOf" srcId="{0FABCCB1-32E4-4EE7-BE28-222010CC24AC}" destId="{FF043CE8-9617-4FFA-B6CD-1AAE245351AF}" srcOrd="0" destOrd="0" presId="urn:microsoft.com/office/officeart/2005/8/layout/radial1"/>
    <dgm:cxn modelId="{7E8C2707-5356-41E4-B321-18798D7E2A26}" type="presParOf" srcId="{84B6665C-F899-4525-9B11-E8D7A00D3260}" destId="{C90C8A12-F827-4D48-B76C-BE7DC1D993CB}" srcOrd="12" destOrd="0" presId="urn:microsoft.com/office/officeart/2005/8/layout/radial1"/>
    <dgm:cxn modelId="{C32202F2-6E3E-4BC6-B3AD-E48ED46A47C1}" type="presParOf" srcId="{84B6665C-F899-4525-9B11-E8D7A00D3260}" destId="{21461AD5-F9FE-4C57-B3A1-D5AB4FD2B134}" srcOrd="13" destOrd="0" presId="urn:microsoft.com/office/officeart/2005/8/layout/radial1"/>
    <dgm:cxn modelId="{462211CA-37ED-449A-8733-326BB998F33F}" type="presParOf" srcId="{21461AD5-F9FE-4C57-B3A1-D5AB4FD2B134}" destId="{3104F5B3-0668-42B3-B531-A2040AAF988E}" srcOrd="0" destOrd="0" presId="urn:microsoft.com/office/officeart/2005/8/layout/radial1"/>
    <dgm:cxn modelId="{A08B0C89-9FB9-46EB-A545-3FD7D0C984C3}" type="presParOf" srcId="{84B6665C-F899-4525-9B11-E8D7A00D3260}" destId="{7A28C5FB-0A58-48BA-9BCB-1F5C23A756ED}"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dgm:spPr/>
      <dgm:t>
        <a:bodyPr/>
        <a:lstStyle/>
        <a:p>
          <a:r>
            <a:rPr lang="en-GB" dirty="0" smtClean="0">
              <a:latin typeface="Arial" pitchFamily="34" charset="0"/>
              <a:cs typeface="Arial" pitchFamily="34" charset="0"/>
            </a:rPr>
            <a:t>Nature / nurture</a:t>
          </a:r>
          <a:endParaRPr lang="en-GB"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9E4EF9AB-C5EB-428E-9204-DD509EB435EA}">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Determinism can be linked to nature because both focus on establishing cause and effect, particularly when investigating genetics. Nurture also tends to be deterministic as behaviourist research believes that factors in the environment can be isolated and understood to be directly causing behaviour.</a:t>
          </a:r>
          <a:endParaRPr lang="en-GB" dirty="0">
            <a:latin typeface="Arial" pitchFamily="34" charset="0"/>
            <a:cs typeface="Arial" pitchFamily="34" charset="0"/>
          </a:endParaRPr>
        </a:p>
      </dgm:t>
    </dgm:pt>
    <dgm:pt modelId="{BF99B588-B120-4A47-904F-D8F2AC3F50C4}" type="parTrans" cxnId="{A73898AC-D5F1-4C11-96A2-6AC93F00A5CF}">
      <dgm:prSet/>
      <dgm:spPr/>
      <dgm:t>
        <a:bodyPr/>
        <a:lstStyle/>
        <a:p>
          <a:endParaRPr lang="en-GB">
            <a:latin typeface="Arial" pitchFamily="34" charset="0"/>
            <a:cs typeface="Arial" pitchFamily="34" charset="0"/>
          </a:endParaRPr>
        </a:p>
      </dgm:t>
    </dgm:pt>
    <dgm:pt modelId="{0529EB4D-317D-432D-9C07-41F644A38C0B}" type="sibTrans" cxnId="{A73898AC-D5F1-4C11-96A2-6AC93F00A5CF}">
      <dgm:prSet/>
      <dgm:spPr/>
      <dgm:t>
        <a:bodyPr/>
        <a:lstStyle/>
        <a:p>
          <a:endParaRPr lang="en-GB">
            <a:latin typeface="Arial" pitchFamily="34" charset="0"/>
            <a:cs typeface="Arial" pitchFamily="34" charset="0"/>
          </a:endParaRPr>
        </a:p>
      </dgm:t>
    </dgm:pt>
    <dgm:pt modelId="{0C4AE298-0C50-41DE-A2F6-AF36B8BF6136}">
      <dgm:prSet/>
      <dgm:spPr/>
      <dgm:t>
        <a:bodyPr/>
        <a:lstStyle/>
        <a:p>
          <a:r>
            <a:rPr lang="en-GB" b="1" u="sng" dirty="0" smtClean="0">
              <a:latin typeface="Arial" pitchFamily="34" charset="0"/>
              <a:cs typeface="Arial" pitchFamily="34" charset="0"/>
            </a:rPr>
            <a:t>Reductionism / Holism</a:t>
          </a:r>
        </a:p>
        <a:p>
          <a:r>
            <a:rPr lang="en-GB" dirty="0" smtClean="0">
              <a:latin typeface="Arial" pitchFamily="34" charset="0"/>
              <a:cs typeface="Arial" pitchFamily="34" charset="0"/>
            </a:rPr>
            <a:t>The nature view is reductionist because it focuses on establishing cause and effect, particularly when investigating genetics. Nurture also tends to be reductionist as it suggests that upbringing and the environment directly cause behaviour, and this ignores the impact of personality.</a:t>
          </a:r>
          <a:endParaRPr lang="en-GB" dirty="0">
            <a:latin typeface="Arial" pitchFamily="34" charset="0"/>
            <a:cs typeface="Arial" pitchFamily="34" charset="0"/>
          </a:endParaRPr>
        </a:p>
      </dgm:t>
    </dgm:pt>
    <dgm:pt modelId="{8E1EB55C-3C89-45FE-96AB-31C478E10588}" type="parTrans" cxnId="{45E54FC7-62C5-4DFD-9505-260D91081C67}">
      <dgm:prSet/>
      <dgm:spPr/>
      <dgm:t>
        <a:bodyPr/>
        <a:lstStyle/>
        <a:p>
          <a:endParaRPr lang="en-GB">
            <a:latin typeface="Arial" pitchFamily="34" charset="0"/>
            <a:cs typeface="Arial" pitchFamily="34" charset="0"/>
          </a:endParaRPr>
        </a:p>
      </dgm:t>
    </dgm:pt>
    <dgm:pt modelId="{97AE127F-DFF5-4702-98D8-5B2664D34BDF}" type="sibTrans" cxnId="{45E54FC7-62C5-4DFD-9505-260D91081C67}">
      <dgm:prSet/>
      <dgm:spPr/>
      <dgm:t>
        <a:bodyPr/>
        <a:lstStyle/>
        <a:p>
          <a:endParaRPr lang="en-GB">
            <a:latin typeface="Arial" pitchFamily="34" charset="0"/>
            <a:cs typeface="Arial" pitchFamily="34" charset="0"/>
          </a:endParaRPr>
        </a:p>
      </dgm:t>
    </dgm:pt>
    <dgm:pt modelId="{695957B4-DFC1-466D-8D7F-FDBB23F5C225}">
      <dgm:prSet/>
      <dgm:spPr/>
      <dgm:t>
        <a:bodyPr/>
        <a:lstStyle/>
        <a:p>
          <a:r>
            <a:rPr lang="en-GB" b="1" u="sng" dirty="0" smtClean="0">
              <a:latin typeface="Arial" pitchFamily="34" charset="0"/>
              <a:cs typeface="Arial" pitchFamily="34" charset="0"/>
            </a:rPr>
            <a:t>Individual / Situational Explanations</a:t>
          </a:r>
        </a:p>
        <a:p>
          <a:r>
            <a:rPr lang="en-GB" dirty="0" smtClean="0">
              <a:latin typeface="Arial" pitchFamily="34" charset="0"/>
              <a:cs typeface="Arial" pitchFamily="34" charset="0"/>
            </a:rPr>
            <a:t>Individual explanations often assume that behaviour is innate and that the nurture side of the debate is true. By using a situational explanation researchers assume that the environment determines behaviour and therefore the nurture side of the nature/nurture debate is favoured.</a:t>
          </a:r>
          <a:endParaRPr lang="en-GB" dirty="0">
            <a:latin typeface="Arial" pitchFamily="34" charset="0"/>
            <a:cs typeface="Arial" pitchFamily="34" charset="0"/>
          </a:endParaRPr>
        </a:p>
      </dgm:t>
    </dgm:pt>
    <dgm:pt modelId="{C8D341F1-9EC4-45F1-BF00-12F778F1685C}" type="parTrans" cxnId="{7A0CC63A-E226-47F9-ADD9-92F65033CEEC}">
      <dgm:prSet/>
      <dgm:spPr/>
      <dgm:t>
        <a:bodyPr/>
        <a:lstStyle/>
        <a:p>
          <a:endParaRPr lang="en-GB">
            <a:latin typeface="Arial" pitchFamily="34" charset="0"/>
            <a:cs typeface="Arial" pitchFamily="34" charset="0"/>
          </a:endParaRPr>
        </a:p>
      </dgm:t>
    </dgm:pt>
    <dgm:pt modelId="{C10C4C76-BB76-408D-AA56-554F3F63F583}" type="sibTrans" cxnId="{7A0CC63A-E226-47F9-ADD9-92F65033CEEC}">
      <dgm:prSet/>
      <dgm:spPr/>
      <dgm:t>
        <a:bodyPr/>
        <a:lstStyle/>
        <a:p>
          <a:endParaRPr lang="en-GB">
            <a:latin typeface="Arial" pitchFamily="34" charset="0"/>
            <a:cs typeface="Arial" pitchFamily="34" charset="0"/>
          </a:endParaRPr>
        </a:p>
      </dgm:t>
    </dgm:pt>
    <dgm:pt modelId="{96C85E35-42DF-49A4-A5F5-3580097B0210}">
      <dgm:prSe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Taking the nature view is useful as it allows for nomothetic treatments to be designed. Taking the nurture view is useful in generating treatments which can be used by parents and schools.</a:t>
          </a:r>
          <a:endParaRPr lang="en-GB" dirty="0">
            <a:latin typeface="Arial" pitchFamily="34" charset="0"/>
            <a:cs typeface="Arial" pitchFamily="34" charset="0"/>
          </a:endParaRPr>
        </a:p>
      </dgm:t>
    </dgm:pt>
    <dgm:pt modelId="{FADF95EC-FEE9-4E6E-968F-49917CEFC254}" type="parTrans" cxnId="{A6117014-EAFA-45DC-A981-0856432BF975}">
      <dgm:prSet/>
      <dgm:spPr/>
      <dgm:t>
        <a:bodyPr/>
        <a:lstStyle/>
        <a:p>
          <a:endParaRPr lang="en-GB">
            <a:latin typeface="Arial" pitchFamily="34" charset="0"/>
            <a:cs typeface="Arial" pitchFamily="34" charset="0"/>
          </a:endParaRPr>
        </a:p>
      </dgm:t>
    </dgm:pt>
    <dgm:pt modelId="{42DBB978-FB0E-4579-AC25-2BAF2593EE06}" type="sibTrans" cxnId="{A6117014-EAFA-45DC-A981-0856432BF975}">
      <dgm:prSet/>
      <dgm:spPr/>
      <dgm:t>
        <a:bodyPr/>
        <a:lstStyle/>
        <a:p>
          <a:endParaRPr lang="en-GB">
            <a:latin typeface="Arial" pitchFamily="34" charset="0"/>
            <a:cs typeface="Arial" pitchFamily="34" charset="0"/>
          </a:endParaRPr>
        </a:p>
      </dgm:t>
    </dgm:pt>
    <dgm:pt modelId="{F1122794-6D00-41EB-8DF1-A45784937BD8}">
      <dgm:prSet/>
      <dgm:spPr/>
      <dgm:t>
        <a:bodyPr/>
        <a:lstStyle/>
        <a:p>
          <a:r>
            <a:rPr lang="en-GB" b="1" u="sng" dirty="0" smtClean="0">
              <a:latin typeface="Arial" pitchFamily="34" charset="0"/>
              <a:cs typeface="Arial" pitchFamily="34" charset="0"/>
            </a:rPr>
            <a:t>Ethics</a:t>
          </a:r>
        </a:p>
        <a:p>
          <a:r>
            <a:rPr lang="en-GB" dirty="0" smtClean="0">
              <a:latin typeface="Arial" pitchFamily="34" charset="0"/>
              <a:cs typeface="Arial" pitchFamily="34" charset="0"/>
            </a:rPr>
            <a:t>Taking the nature view has the danger of causing psychological harm due to the implications research may have such as suggesting genetic causes of behaviour which a person can do nothing about. Taking the nurture view may cause psychological harm as it may blame mental health / crime on a poor upbringing</a:t>
          </a:r>
          <a:endParaRPr lang="en-GB" dirty="0">
            <a:latin typeface="Arial" pitchFamily="34" charset="0"/>
            <a:cs typeface="Arial" pitchFamily="34" charset="0"/>
          </a:endParaRPr>
        </a:p>
      </dgm:t>
    </dgm:pt>
    <dgm:pt modelId="{AC70DA71-2A9C-4D3F-9584-6112500C9764}" type="parTrans" cxnId="{5D65D14F-2944-4015-AEA3-DD74E46BD27F}">
      <dgm:prSet/>
      <dgm:spPr/>
      <dgm:t>
        <a:bodyPr/>
        <a:lstStyle/>
        <a:p>
          <a:endParaRPr lang="en-GB">
            <a:latin typeface="Arial" pitchFamily="34" charset="0"/>
            <a:cs typeface="Arial" pitchFamily="34" charset="0"/>
          </a:endParaRPr>
        </a:p>
      </dgm:t>
    </dgm:pt>
    <dgm:pt modelId="{1D999D0C-CEB1-4DA2-B251-3E8690C12720}" type="sibTrans" cxnId="{5D65D14F-2944-4015-AEA3-DD74E46BD27F}">
      <dgm:prSet/>
      <dgm:spPr/>
      <dgm:t>
        <a:bodyPr/>
        <a:lstStyle/>
        <a:p>
          <a:endParaRPr lang="en-GB">
            <a:latin typeface="Arial" pitchFamily="34" charset="0"/>
            <a:cs typeface="Arial" pitchFamily="34" charset="0"/>
          </a:endParaRPr>
        </a:p>
      </dgm:t>
    </dgm:pt>
    <dgm:pt modelId="{6AF1D3F3-1A85-4990-BBD7-218679DFCA29}">
      <dgm:prSet/>
      <dgm:spPr/>
      <dgm:t>
        <a:bodyPr/>
        <a:lstStyle/>
        <a:p>
          <a:r>
            <a:rPr lang="en-GB" b="1" u="sng" dirty="0" smtClean="0">
              <a:latin typeface="Arial" pitchFamily="34" charset="0"/>
              <a:cs typeface="Arial" pitchFamily="34" charset="0"/>
            </a:rPr>
            <a:t>Socially Sensitive Research</a:t>
          </a:r>
        </a:p>
        <a:p>
          <a:r>
            <a:rPr lang="en-GB" dirty="0" smtClean="0">
              <a:latin typeface="Arial" pitchFamily="34" charset="0"/>
              <a:cs typeface="Arial" pitchFamily="34" charset="0"/>
            </a:rPr>
            <a:t>A lot of socially sensitive research is about the genetic basis of behaviour and so is the nature side of debate.</a:t>
          </a:r>
          <a:endParaRPr lang="en-GB" dirty="0">
            <a:latin typeface="Arial" pitchFamily="34" charset="0"/>
            <a:cs typeface="Arial" pitchFamily="34" charset="0"/>
          </a:endParaRPr>
        </a:p>
      </dgm:t>
    </dgm:pt>
    <dgm:pt modelId="{CF645072-BE5C-41C7-B297-AD5D5477B06A}" type="parTrans" cxnId="{8D52C8CA-29C6-4950-BACF-F99A15865F5A}">
      <dgm:prSet/>
      <dgm:spPr/>
      <dgm:t>
        <a:bodyPr/>
        <a:lstStyle/>
        <a:p>
          <a:endParaRPr lang="en-GB">
            <a:latin typeface="Arial" pitchFamily="34" charset="0"/>
            <a:cs typeface="Arial" pitchFamily="34" charset="0"/>
          </a:endParaRPr>
        </a:p>
      </dgm:t>
    </dgm:pt>
    <dgm:pt modelId="{003B55EB-0D98-4FCE-8CC8-395B67FBF47B}" type="sibTrans" cxnId="{8D52C8CA-29C6-4950-BACF-F99A15865F5A}">
      <dgm:prSet/>
      <dgm:spPr/>
      <dgm:t>
        <a:bodyPr/>
        <a:lstStyle/>
        <a:p>
          <a:endParaRPr lang="en-GB">
            <a:latin typeface="Arial" pitchFamily="34" charset="0"/>
            <a:cs typeface="Arial" pitchFamily="34" charset="0"/>
          </a:endParaRPr>
        </a:p>
      </dgm:t>
    </dgm:pt>
    <dgm:pt modelId="{0ABE6578-BD75-4439-8AB7-28C72DE53507}">
      <dgm:prSe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The nature view links with Psychology as a science because it wants behaviour to be predictable and uses a scientific approach to explain human behaviour.</a:t>
          </a:r>
          <a:endParaRPr lang="en-GB" dirty="0">
            <a:latin typeface="Arial" pitchFamily="34" charset="0"/>
            <a:cs typeface="Arial" pitchFamily="34" charset="0"/>
          </a:endParaRPr>
        </a:p>
      </dgm:t>
    </dgm:pt>
    <dgm:pt modelId="{2B845654-DA41-4536-A35C-D67AC5B4169C}" type="parTrans" cxnId="{53C413AA-DA07-4891-9A04-22794A99F5BC}">
      <dgm:prSet/>
      <dgm:spPr/>
      <dgm:t>
        <a:bodyPr/>
        <a:lstStyle/>
        <a:p>
          <a:endParaRPr lang="en-GB">
            <a:latin typeface="Arial" pitchFamily="34" charset="0"/>
            <a:cs typeface="Arial" pitchFamily="34" charset="0"/>
          </a:endParaRPr>
        </a:p>
      </dgm:t>
    </dgm:pt>
    <dgm:pt modelId="{16DBB687-3DA1-4F7B-B69F-DE5746DB3D03}" type="sibTrans" cxnId="{53C413AA-DA07-4891-9A04-22794A99F5BC}">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55809" custScaleY="138914"/>
      <dgm:spPr/>
      <dgm:t>
        <a:bodyPr/>
        <a:lstStyle/>
        <a:p>
          <a:endParaRPr lang="en-GB"/>
        </a:p>
      </dgm:t>
    </dgm:pt>
    <dgm:pt modelId="{D3F73194-C5EE-4F7B-8D9E-D659356B2D62}" type="pres">
      <dgm:prSet presAssocID="{BF99B588-B120-4A47-904F-D8F2AC3F50C4}" presName="Name9" presStyleLbl="parChTrans1D2" presStyleIdx="0" presStyleCnt="7"/>
      <dgm:spPr/>
      <dgm:t>
        <a:bodyPr/>
        <a:lstStyle/>
        <a:p>
          <a:endParaRPr lang="en-GB"/>
        </a:p>
      </dgm:t>
    </dgm:pt>
    <dgm:pt modelId="{282F66B8-0D72-4DD5-B939-E82ED442A761}" type="pres">
      <dgm:prSet presAssocID="{BF99B588-B120-4A47-904F-D8F2AC3F50C4}" presName="connTx" presStyleLbl="parChTrans1D2" presStyleIdx="0" presStyleCnt="7"/>
      <dgm:spPr/>
      <dgm:t>
        <a:bodyPr/>
        <a:lstStyle/>
        <a:p>
          <a:endParaRPr lang="en-GB"/>
        </a:p>
      </dgm:t>
    </dgm:pt>
    <dgm:pt modelId="{86FD1AAF-8633-449C-BF72-0B6E86879130}" type="pres">
      <dgm:prSet presAssocID="{9E4EF9AB-C5EB-428E-9204-DD509EB435EA}" presName="node" presStyleLbl="node1" presStyleIdx="0" presStyleCnt="7">
        <dgm:presLayoutVars>
          <dgm:bulletEnabled val="1"/>
        </dgm:presLayoutVars>
      </dgm:prSet>
      <dgm:spPr/>
      <dgm:t>
        <a:bodyPr/>
        <a:lstStyle/>
        <a:p>
          <a:endParaRPr lang="en-GB"/>
        </a:p>
      </dgm:t>
    </dgm:pt>
    <dgm:pt modelId="{EDEF1F6F-F5A5-42DF-B0A4-5D5858831735}" type="pres">
      <dgm:prSet presAssocID="{8E1EB55C-3C89-45FE-96AB-31C478E10588}" presName="Name9" presStyleLbl="parChTrans1D2" presStyleIdx="1" presStyleCnt="7"/>
      <dgm:spPr/>
      <dgm:t>
        <a:bodyPr/>
        <a:lstStyle/>
        <a:p>
          <a:endParaRPr lang="en-GB"/>
        </a:p>
      </dgm:t>
    </dgm:pt>
    <dgm:pt modelId="{9B9ABB92-30AD-4466-B0F5-7A90C4432C10}" type="pres">
      <dgm:prSet presAssocID="{8E1EB55C-3C89-45FE-96AB-31C478E10588}" presName="connTx" presStyleLbl="parChTrans1D2" presStyleIdx="1" presStyleCnt="7"/>
      <dgm:spPr/>
      <dgm:t>
        <a:bodyPr/>
        <a:lstStyle/>
        <a:p>
          <a:endParaRPr lang="en-GB"/>
        </a:p>
      </dgm:t>
    </dgm:pt>
    <dgm:pt modelId="{7563E4B8-4A53-49B7-A506-500BDE01D92F}" type="pres">
      <dgm:prSet presAssocID="{0C4AE298-0C50-41DE-A2F6-AF36B8BF6136}" presName="node" presStyleLbl="node1" presStyleIdx="1" presStyleCnt="7">
        <dgm:presLayoutVars>
          <dgm:bulletEnabled val="1"/>
        </dgm:presLayoutVars>
      </dgm:prSet>
      <dgm:spPr/>
      <dgm:t>
        <a:bodyPr/>
        <a:lstStyle/>
        <a:p>
          <a:endParaRPr lang="en-GB"/>
        </a:p>
      </dgm:t>
    </dgm:pt>
    <dgm:pt modelId="{4636E811-381C-4CD0-9CB0-1B533830CD40}" type="pres">
      <dgm:prSet presAssocID="{C8D341F1-9EC4-45F1-BF00-12F778F1685C}" presName="Name9" presStyleLbl="parChTrans1D2" presStyleIdx="2" presStyleCnt="7"/>
      <dgm:spPr/>
      <dgm:t>
        <a:bodyPr/>
        <a:lstStyle/>
        <a:p>
          <a:endParaRPr lang="en-GB"/>
        </a:p>
      </dgm:t>
    </dgm:pt>
    <dgm:pt modelId="{0A0977F3-D433-4940-85A9-73A99E3C1EB7}" type="pres">
      <dgm:prSet presAssocID="{C8D341F1-9EC4-45F1-BF00-12F778F1685C}" presName="connTx" presStyleLbl="parChTrans1D2" presStyleIdx="2" presStyleCnt="7"/>
      <dgm:spPr/>
      <dgm:t>
        <a:bodyPr/>
        <a:lstStyle/>
        <a:p>
          <a:endParaRPr lang="en-GB"/>
        </a:p>
      </dgm:t>
    </dgm:pt>
    <dgm:pt modelId="{212A05DD-BAB6-420C-9D47-FD25FAE049CC}" type="pres">
      <dgm:prSet presAssocID="{695957B4-DFC1-466D-8D7F-FDBB23F5C225}" presName="node" presStyleLbl="node1" presStyleIdx="2" presStyleCnt="7">
        <dgm:presLayoutVars>
          <dgm:bulletEnabled val="1"/>
        </dgm:presLayoutVars>
      </dgm:prSet>
      <dgm:spPr/>
      <dgm:t>
        <a:bodyPr/>
        <a:lstStyle/>
        <a:p>
          <a:endParaRPr lang="en-GB"/>
        </a:p>
      </dgm:t>
    </dgm:pt>
    <dgm:pt modelId="{A27778FB-F708-4AED-9200-76A842460EBC}" type="pres">
      <dgm:prSet presAssocID="{FADF95EC-FEE9-4E6E-968F-49917CEFC254}" presName="Name9" presStyleLbl="parChTrans1D2" presStyleIdx="3" presStyleCnt="7"/>
      <dgm:spPr/>
      <dgm:t>
        <a:bodyPr/>
        <a:lstStyle/>
        <a:p>
          <a:endParaRPr lang="en-GB"/>
        </a:p>
      </dgm:t>
    </dgm:pt>
    <dgm:pt modelId="{C651CD00-E04B-4E82-88F1-4FC09A2E72BE}" type="pres">
      <dgm:prSet presAssocID="{FADF95EC-FEE9-4E6E-968F-49917CEFC254}" presName="connTx" presStyleLbl="parChTrans1D2" presStyleIdx="3" presStyleCnt="7"/>
      <dgm:spPr/>
      <dgm:t>
        <a:bodyPr/>
        <a:lstStyle/>
        <a:p>
          <a:endParaRPr lang="en-GB"/>
        </a:p>
      </dgm:t>
    </dgm:pt>
    <dgm:pt modelId="{5BD9A0F2-0AD6-4A95-9A9E-825D771F35B9}" type="pres">
      <dgm:prSet presAssocID="{96C85E35-42DF-49A4-A5F5-3580097B0210}" presName="node" presStyleLbl="node1" presStyleIdx="3" presStyleCnt="7">
        <dgm:presLayoutVars>
          <dgm:bulletEnabled val="1"/>
        </dgm:presLayoutVars>
      </dgm:prSet>
      <dgm:spPr/>
      <dgm:t>
        <a:bodyPr/>
        <a:lstStyle/>
        <a:p>
          <a:endParaRPr lang="en-GB"/>
        </a:p>
      </dgm:t>
    </dgm:pt>
    <dgm:pt modelId="{E4BF4B41-796C-4C37-8DC2-875EFC65C30C}" type="pres">
      <dgm:prSet presAssocID="{AC70DA71-2A9C-4D3F-9584-6112500C9764}" presName="Name9" presStyleLbl="parChTrans1D2" presStyleIdx="4" presStyleCnt="7"/>
      <dgm:spPr/>
      <dgm:t>
        <a:bodyPr/>
        <a:lstStyle/>
        <a:p>
          <a:endParaRPr lang="en-GB"/>
        </a:p>
      </dgm:t>
    </dgm:pt>
    <dgm:pt modelId="{AFF796AF-7A72-4099-9B24-CF1C6E97FED3}" type="pres">
      <dgm:prSet presAssocID="{AC70DA71-2A9C-4D3F-9584-6112500C9764}" presName="connTx" presStyleLbl="parChTrans1D2" presStyleIdx="4" presStyleCnt="7"/>
      <dgm:spPr/>
      <dgm:t>
        <a:bodyPr/>
        <a:lstStyle/>
        <a:p>
          <a:endParaRPr lang="en-GB"/>
        </a:p>
      </dgm:t>
    </dgm:pt>
    <dgm:pt modelId="{8CE18F07-526D-4C68-B88D-4445DF5EB81D}" type="pres">
      <dgm:prSet presAssocID="{F1122794-6D00-41EB-8DF1-A45784937BD8}" presName="node" presStyleLbl="node1" presStyleIdx="4" presStyleCnt="7">
        <dgm:presLayoutVars>
          <dgm:bulletEnabled val="1"/>
        </dgm:presLayoutVars>
      </dgm:prSet>
      <dgm:spPr/>
      <dgm:t>
        <a:bodyPr/>
        <a:lstStyle/>
        <a:p>
          <a:endParaRPr lang="en-GB"/>
        </a:p>
      </dgm:t>
    </dgm:pt>
    <dgm:pt modelId="{4347C279-393A-4C4F-B189-2C87E684D741}" type="pres">
      <dgm:prSet presAssocID="{CF645072-BE5C-41C7-B297-AD5D5477B06A}" presName="Name9" presStyleLbl="parChTrans1D2" presStyleIdx="5" presStyleCnt="7"/>
      <dgm:spPr/>
      <dgm:t>
        <a:bodyPr/>
        <a:lstStyle/>
        <a:p>
          <a:endParaRPr lang="en-GB"/>
        </a:p>
      </dgm:t>
    </dgm:pt>
    <dgm:pt modelId="{116F2AFE-3270-4974-A167-1B43372FE68A}" type="pres">
      <dgm:prSet presAssocID="{CF645072-BE5C-41C7-B297-AD5D5477B06A}" presName="connTx" presStyleLbl="parChTrans1D2" presStyleIdx="5" presStyleCnt="7"/>
      <dgm:spPr/>
      <dgm:t>
        <a:bodyPr/>
        <a:lstStyle/>
        <a:p>
          <a:endParaRPr lang="en-GB"/>
        </a:p>
      </dgm:t>
    </dgm:pt>
    <dgm:pt modelId="{50EF1D9E-3ADE-4D54-A191-370DE1C1015E}" type="pres">
      <dgm:prSet presAssocID="{6AF1D3F3-1A85-4990-BBD7-218679DFCA29}" presName="node" presStyleLbl="node1" presStyleIdx="5" presStyleCnt="7">
        <dgm:presLayoutVars>
          <dgm:bulletEnabled val="1"/>
        </dgm:presLayoutVars>
      </dgm:prSet>
      <dgm:spPr/>
      <dgm:t>
        <a:bodyPr/>
        <a:lstStyle/>
        <a:p>
          <a:endParaRPr lang="en-GB"/>
        </a:p>
      </dgm:t>
    </dgm:pt>
    <dgm:pt modelId="{FD541B4B-C4BF-494D-AD90-9CC48B8F16FB}" type="pres">
      <dgm:prSet presAssocID="{2B845654-DA41-4536-A35C-D67AC5B4169C}" presName="Name9" presStyleLbl="parChTrans1D2" presStyleIdx="6" presStyleCnt="7"/>
      <dgm:spPr/>
      <dgm:t>
        <a:bodyPr/>
        <a:lstStyle/>
        <a:p>
          <a:endParaRPr lang="en-GB"/>
        </a:p>
      </dgm:t>
    </dgm:pt>
    <dgm:pt modelId="{3C17E39E-3490-4243-A84E-A49A039E9E26}" type="pres">
      <dgm:prSet presAssocID="{2B845654-DA41-4536-A35C-D67AC5B4169C}" presName="connTx" presStyleLbl="parChTrans1D2" presStyleIdx="6" presStyleCnt="7"/>
      <dgm:spPr/>
      <dgm:t>
        <a:bodyPr/>
        <a:lstStyle/>
        <a:p>
          <a:endParaRPr lang="en-GB"/>
        </a:p>
      </dgm:t>
    </dgm:pt>
    <dgm:pt modelId="{F30D3FD9-E72D-45B0-A963-3C4FA83E8869}" type="pres">
      <dgm:prSet presAssocID="{0ABE6578-BD75-4439-8AB7-28C72DE53507}" presName="node" presStyleLbl="node1" presStyleIdx="6" presStyleCnt="7">
        <dgm:presLayoutVars>
          <dgm:bulletEnabled val="1"/>
        </dgm:presLayoutVars>
      </dgm:prSet>
      <dgm:spPr/>
      <dgm:t>
        <a:bodyPr/>
        <a:lstStyle/>
        <a:p>
          <a:endParaRPr lang="en-GB"/>
        </a:p>
      </dgm:t>
    </dgm:pt>
  </dgm:ptLst>
  <dgm:cxnLst>
    <dgm:cxn modelId="{A73898AC-D5F1-4C11-96A2-6AC93F00A5CF}" srcId="{70818EA6-3F85-44C8-82B4-DA6F45F7E935}" destId="{9E4EF9AB-C5EB-428E-9204-DD509EB435EA}" srcOrd="0" destOrd="0" parTransId="{BF99B588-B120-4A47-904F-D8F2AC3F50C4}" sibTransId="{0529EB4D-317D-432D-9C07-41F644A38C0B}"/>
    <dgm:cxn modelId="{C612B833-28AF-47F5-849B-D7499426F4EB}" type="presOf" srcId="{CF645072-BE5C-41C7-B297-AD5D5477B06A}" destId="{4347C279-393A-4C4F-B189-2C87E684D741}" srcOrd="0" destOrd="0" presId="urn:microsoft.com/office/officeart/2005/8/layout/radial1"/>
    <dgm:cxn modelId="{AF784787-7DA7-465C-9E8A-D61ED717B7AC}" type="presOf" srcId="{96C85E35-42DF-49A4-A5F5-3580097B0210}" destId="{5BD9A0F2-0AD6-4A95-9A9E-825D771F35B9}" srcOrd="0" destOrd="0" presId="urn:microsoft.com/office/officeart/2005/8/layout/radial1"/>
    <dgm:cxn modelId="{D0C49CE1-B9CC-4A75-92F5-5F37E8C38023}" type="presOf" srcId="{C8D341F1-9EC4-45F1-BF00-12F778F1685C}" destId="{4636E811-381C-4CD0-9CB0-1B533830CD40}" srcOrd="0" destOrd="0" presId="urn:microsoft.com/office/officeart/2005/8/layout/radial1"/>
    <dgm:cxn modelId="{E586E9BD-F4C3-47C8-A5B8-0E397311FC24}" type="presOf" srcId="{FADF95EC-FEE9-4E6E-968F-49917CEFC254}" destId="{A27778FB-F708-4AED-9200-76A842460EBC}" srcOrd="0" destOrd="0" presId="urn:microsoft.com/office/officeart/2005/8/layout/radial1"/>
    <dgm:cxn modelId="{8AC52755-BD82-41E4-AB37-70D7526FF3DD}" type="presOf" srcId="{70818EA6-3F85-44C8-82B4-DA6F45F7E935}" destId="{06494E80-42FB-415D-82B0-C7966220DD7D}" srcOrd="0" destOrd="0" presId="urn:microsoft.com/office/officeart/2005/8/layout/radial1"/>
    <dgm:cxn modelId="{F3D4D028-10CC-4F21-B33E-28051D602FFC}" type="presOf" srcId="{0ABE6578-BD75-4439-8AB7-28C72DE53507}" destId="{F30D3FD9-E72D-45B0-A963-3C4FA83E8869}" srcOrd="0" destOrd="0" presId="urn:microsoft.com/office/officeart/2005/8/layout/radial1"/>
    <dgm:cxn modelId="{13A2FD27-7679-4C69-AF81-9E893E96E105}" type="presOf" srcId="{695957B4-DFC1-466D-8D7F-FDBB23F5C225}" destId="{212A05DD-BAB6-420C-9D47-FD25FAE049CC}" srcOrd="0" destOrd="0" presId="urn:microsoft.com/office/officeart/2005/8/layout/radial1"/>
    <dgm:cxn modelId="{95D07FD2-9F6B-4886-A8D2-762BF146726A}" type="presOf" srcId="{8E1EB55C-3C89-45FE-96AB-31C478E10588}" destId="{EDEF1F6F-F5A5-42DF-B0A4-5D5858831735}" srcOrd="0" destOrd="0" presId="urn:microsoft.com/office/officeart/2005/8/layout/radial1"/>
    <dgm:cxn modelId="{5D65D14F-2944-4015-AEA3-DD74E46BD27F}" srcId="{70818EA6-3F85-44C8-82B4-DA6F45F7E935}" destId="{F1122794-6D00-41EB-8DF1-A45784937BD8}" srcOrd="4" destOrd="0" parTransId="{AC70DA71-2A9C-4D3F-9584-6112500C9764}" sibTransId="{1D999D0C-CEB1-4DA2-B251-3E8690C12720}"/>
    <dgm:cxn modelId="{1FB43AB8-CF1A-41B2-86AD-2A8CCD1EA195}" type="presOf" srcId="{AC70DA71-2A9C-4D3F-9584-6112500C9764}" destId="{E4BF4B41-796C-4C37-8DC2-875EFC65C30C}" srcOrd="0" destOrd="0" presId="urn:microsoft.com/office/officeart/2005/8/layout/radial1"/>
    <dgm:cxn modelId="{8D52C8CA-29C6-4950-BACF-F99A15865F5A}" srcId="{70818EA6-3F85-44C8-82B4-DA6F45F7E935}" destId="{6AF1D3F3-1A85-4990-BBD7-218679DFCA29}" srcOrd="5" destOrd="0" parTransId="{CF645072-BE5C-41C7-B297-AD5D5477B06A}" sibTransId="{003B55EB-0D98-4FCE-8CC8-395B67FBF47B}"/>
    <dgm:cxn modelId="{6B77E263-9028-47DD-845F-E3476FAE38A4}" type="presOf" srcId="{C8D341F1-9EC4-45F1-BF00-12F778F1685C}" destId="{0A0977F3-D433-4940-85A9-73A99E3C1EB7}" srcOrd="1" destOrd="0" presId="urn:microsoft.com/office/officeart/2005/8/layout/radial1"/>
    <dgm:cxn modelId="{A6117014-EAFA-45DC-A981-0856432BF975}" srcId="{70818EA6-3F85-44C8-82B4-DA6F45F7E935}" destId="{96C85E35-42DF-49A4-A5F5-3580097B0210}" srcOrd="3" destOrd="0" parTransId="{FADF95EC-FEE9-4E6E-968F-49917CEFC254}" sibTransId="{42DBB978-FB0E-4579-AC25-2BAF2593EE06}"/>
    <dgm:cxn modelId="{ECE2C69A-58E4-4E51-B105-551A5A829882}" type="presOf" srcId="{BF99B588-B120-4A47-904F-D8F2AC3F50C4}" destId="{D3F73194-C5EE-4F7B-8D9E-D659356B2D62}" srcOrd="0" destOrd="0" presId="urn:microsoft.com/office/officeart/2005/8/layout/radial1"/>
    <dgm:cxn modelId="{71F6F1C4-57DC-48F7-AA56-E03FCD9E20D6}" type="presOf" srcId="{2B845654-DA41-4536-A35C-D67AC5B4169C}" destId="{FD541B4B-C4BF-494D-AD90-9CC48B8F16FB}" srcOrd="0" destOrd="0" presId="urn:microsoft.com/office/officeart/2005/8/layout/radial1"/>
    <dgm:cxn modelId="{A9B8481E-85C9-4FB4-841B-6B8962F2138B}" type="presOf" srcId="{BF99B588-B120-4A47-904F-D8F2AC3F50C4}" destId="{282F66B8-0D72-4DD5-B939-E82ED442A761}" srcOrd="1" destOrd="0" presId="urn:microsoft.com/office/officeart/2005/8/layout/radial1"/>
    <dgm:cxn modelId="{B9BC605D-1D09-481A-8822-7BE72175EE92}" type="presOf" srcId="{983CF24F-A230-4D1A-BADE-734C990418EB}" destId="{84B6665C-F899-4525-9B11-E8D7A00D3260}" srcOrd="0" destOrd="0" presId="urn:microsoft.com/office/officeart/2005/8/layout/radial1"/>
    <dgm:cxn modelId="{7A0CC63A-E226-47F9-ADD9-92F65033CEEC}" srcId="{70818EA6-3F85-44C8-82B4-DA6F45F7E935}" destId="{695957B4-DFC1-466D-8D7F-FDBB23F5C225}" srcOrd="2" destOrd="0" parTransId="{C8D341F1-9EC4-45F1-BF00-12F778F1685C}" sibTransId="{C10C4C76-BB76-408D-AA56-554F3F63F583}"/>
    <dgm:cxn modelId="{CEB9345F-5FAC-48AB-B311-A717B79161D8}" type="presOf" srcId="{9E4EF9AB-C5EB-428E-9204-DD509EB435EA}" destId="{86FD1AAF-8633-449C-BF72-0B6E86879130}" srcOrd="0" destOrd="0" presId="urn:microsoft.com/office/officeart/2005/8/layout/radial1"/>
    <dgm:cxn modelId="{059F2013-1CE5-4610-A9E6-3DA75029443E}" type="presOf" srcId="{F1122794-6D00-41EB-8DF1-A45784937BD8}" destId="{8CE18F07-526D-4C68-B88D-4445DF5EB81D}" srcOrd="0" destOrd="0" presId="urn:microsoft.com/office/officeart/2005/8/layout/radial1"/>
    <dgm:cxn modelId="{7F9768F5-736D-43BE-B60A-93A16871C3D3}" type="presOf" srcId="{AC70DA71-2A9C-4D3F-9584-6112500C9764}" destId="{AFF796AF-7A72-4099-9B24-CF1C6E97FED3}" srcOrd="1" destOrd="0" presId="urn:microsoft.com/office/officeart/2005/8/layout/radial1"/>
    <dgm:cxn modelId="{560466A5-6B97-44DC-B48A-AAA0FDCBDC59}" type="presOf" srcId="{6AF1D3F3-1A85-4990-BBD7-218679DFCA29}" destId="{50EF1D9E-3ADE-4D54-A191-370DE1C1015E}" srcOrd="0" destOrd="0" presId="urn:microsoft.com/office/officeart/2005/8/layout/radial1"/>
    <dgm:cxn modelId="{53C413AA-DA07-4891-9A04-22794A99F5BC}" srcId="{70818EA6-3F85-44C8-82B4-DA6F45F7E935}" destId="{0ABE6578-BD75-4439-8AB7-28C72DE53507}" srcOrd="6" destOrd="0" parTransId="{2B845654-DA41-4536-A35C-D67AC5B4169C}" sibTransId="{16DBB687-3DA1-4F7B-B69F-DE5746DB3D03}"/>
    <dgm:cxn modelId="{7D97D041-50FE-47EE-B08C-7D7B429EF93C}" type="presOf" srcId="{0C4AE298-0C50-41DE-A2F6-AF36B8BF6136}" destId="{7563E4B8-4A53-49B7-A506-500BDE01D92F}" srcOrd="0" destOrd="0" presId="urn:microsoft.com/office/officeart/2005/8/layout/radial1"/>
    <dgm:cxn modelId="{45E54FC7-62C5-4DFD-9505-260D91081C67}" srcId="{70818EA6-3F85-44C8-82B4-DA6F45F7E935}" destId="{0C4AE298-0C50-41DE-A2F6-AF36B8BF6136}" srcOrd="1" destOrd="0" parTransId="{8E1EB55C-3C89-45FE-96AB-31C478E10588}" sibTransId="{97AE127F-DFF5-4702-98D8-5B2664D34BDF}"/>
    <dgm:cxn modelId="{FA7D1805-53D8-493A-899E-20859438C81B}" type="presOf" srcId="{8E1EB55C-3C89-45FE-96AB-31C478E10588}" destId="{9B9ABB92-30AD-4466-B0F5-7A90C4432C10}" srcOrd="1" destOrd="0" presId="urn:microsoft.com/office/officeart/2005/8/layout/radial1"/>
    <dgm:cxn modelId="{241F17F0-B366-4F62-9093-E22937E425D6}" type="presOf" srcId="{FADF95EC-FEE9-4E6E-968F-49917CEFC254}" destId="{C651CD00-E04B-4E82-88F1-4FC09A2E72BE}" srcOrd="1" destOrd="0" presId="urn:microsoft.com/office/officeart/2005/8/layout/radial1"/>
    <dgm:cxn modelId="{17870C11-BBC0-451E-ACDD-435954436F84}" type="presOf" srcId="{2B845654-DA41-4536-A35C-D67AC5B4169C}" destId="{3C17E39E-3490-4243-A84E-A49A039E9E26}" srcOrd="1" destOrd="0" presId="urn:microsoft.com/office/officeart/2005/8/layout/radial1"/>
    <dgm:cxn modelId="{C68B1DE2-24AD-4687-85E4-C528F4F975DA}" type="presOf" srcId="{CF645072-BE5C-41C7-B297-AD5D5477B06A}" destId="{116F2AFE-3270-4974-A167-1B43372FE68A}" srcOrd="1" destOrd="0" presId="urn:microsoft.com/office/officeart/2005/8/layout/radial1"/>
    <dgm:cxn modelId="{BC23CF2B-2624-46B7-BE98-CA0D631CA200}" srcId="{983CF24F-A230-4D1A-BADE-734C990418EB}" destId="{70818EA6-3F85-44C8-82B4-DA6F45F7E935}" srcOrd="0" destOrd="0" parTransId="{731120C5-A444-47CF-B888-E1A11ED408AA}" sibTransId="{BF00D006-C420-4D71-80B2-21C477ABEA41}"/>
    <dgm:cxn modelId="{992358AD-02E8-4BD8-B88F-5744C4D8653A}" type="presParOf" srcId="{84B6665C-F899-4525-9B11-E8D7A00D3260}" destId="{06494E80-42FB-415D-82B0-C7966220DD7D}" srcOrd="0" destOrd="0" presId="urn:microsoft.com/office/officeart/2005/8/layout/radial1"/>
    <dgm:cxn modelId="{9E4B888D-D01D-4E97-9F14-694278E9B863}" type="presParOf" srcId="{84B6665C-F899-4525-9B11-E8D7A00D3260}" destId="{D3F73194-C5EE-4F7B-8D9E-D659356B2D62}" srcOrd="1" destOrd="0" presId="urn:microsoft.com/office/officeart/2005/8/layout/radial1"/>
    <dgm:cxn modelId="{DE2B230B-F7AE-4F6D-95F9-51BBA19EF743}" type="presParOf" srcId="{D3F73194-C5EE-4F7B-8D9E-D659356B2D62}" destId="{282F66B8-0D72-4DD5-B939-E82ED442A761}" srcOrd="0" destOrd="0" presId="urn:microsoft.com/office/officeart/2005/8/layout/radial1"/>
    <dgm:cxn modelId="{E85ED0C7-6A10-4A42-9B64-43CFCB7AC996}" type="presParOf" srcId="{84B6665C-F899-4525-9B11-E8D7A00D3260}" destId="{86FD1AAF-8633-449C-BF72-0B6E86879130}" srcOrd="2" destOrd="0" presId="urn:microsoft.com/office/officeart/2005/8/layout/radial1"/>
    <dgm:cxn modelId="{E0E5A9B3-3312-4269-AF4D-6FE08EECF044}" type="presParOf" srcId="{84B6665C-F899-4525-9B11-E8D7A00D3260}" destId="{EDEF1F6F-F5A5-42DF-B0A4-5D5858831735}" srcOrd="3" destOrd="0" presId="urn:microsoft.com/office/officeart/2005/8/layout/radial1"/>
    <dgm:cxn modelId="{15603CE6-34BD-4B96-AB1D-A9FDCC0810D7}" type="presParOf" srcId="{EDEF1F6F-F5A5-42DF-B0A4-5D5858831735}" destId="{9B9ABB92-30AD-4466-B0F5-7A90C4432C10}" srcOrd="0" destOrd="0" presId="urn:microsoft.com/office/officeart/2005/8/layout/radial1"/>
    <dgm:cxn modelId="{652C5851-9598-4573-848B-1FD8DCB49E92}" type="presParOf" srcId="{84B6665C-F899-4525-9B11-E8D7A00D3260}" destId="{7563E4B8-4A53-49B7-A506-500BDE01D92F}" srcOrd="4" destOrd="0" presId="urn:microsoft.com/office/officeart/2005/8/layout/radial1"/>
    <dgm:cxn modelId="{812D1E93-0094-4DFD-8349-6DD01C6391D1}" type="presParOf" srcId="{84B6665C-F899-4525-9B11-E8D7A00D3260}" destId="{4636E811-381C-4CD0-9CB0-1B533830CD40}" srcOrd="5" destOrd="0" presId="urn:microsoft.com/office/officeart/2005/8/layout/radial1"/>
    <dgm:cxn modelId="{6A129FAB-C90C-4400-9C26-CEF7B6D258E0}" type="presParOf" srcId="{4636E811-381C-4CD0-9CB0-1B533830CD40}" destId="{0A0977F3-D433-4940-85A9-73A99E3C1EB7}" srcOrd="0" destOrd="0" presId="urn:microsoft.com/office/officeart/2005/8/layout/radial1"/>
    <dgm:cxn modelId="{5EFAD74C-26B8-4A48-AE67-CF9CED2218D7}" type="presParOf" srcId="{84B6665C-F899-4525-9B11-E8D7A00D3260}" destId="{212A05DD-BAB6-420C-9D47-FD25FAE049CC}" srcOrd="6" destOrd="0" presId="urn:microsoft.com/office/officeart/2005/8/layout/radial1"/>
    <dgm:cxn modelId="{B2B97E4B-7A5E-450D-9E42-5518AB03C0BC}" type="presParOf" srcId="{84B6665C-F899-4525-9B11-E8D7A00D3260}" destId="{A27778FB-F708-4AED-9200-76A842460EBC}" srcOrd="7" destOrd="0" presId="urn:microsoft.com/office/officeart/2005/8/layout/radial1"/>
    <dgm:cxn modelId="{93C4BD96-B914-4C2F-8F2D-E037C92D16A3}" type="presParOf" srcId="{A27778FB-F708-4AED-9200-76A842460EBC}" destId="{C651CD00-E04B-4E82-88F1-4FC09A2E72BE}" srcOrd="0" destOrd="0" presId="urn:microsoft.com/office/officeart/2005/8/layout/radial1"/>
    <dgm:cxn modelId="{BFB7EA82-3FC8-410A-95C8-F4F8506240C0}" type="presParOf" srcId="{84B6665C-F899-4525-9B11-E8D7A00D3260}" destId="{5BD9A0F2-0AD6-4A95-9A9E-825D771F35B9}" srcOrd="8" destOrd="0" presId="urn:microsoft.com/office/officeart/2005/8/layout/radial1"/>
    <dgm:cxn modelId="{436F4814-7049-4FB3-8F0D-364EFB331F45}" type="presParOf" srcId="{84B6665C-F899-4525-9B11-E8D7A00D3260}" destId="{E4BF4B41-796C-4C37-8DC2-875EFC65C30C}" srcOrd="9" destOrd="0" presId="urn:microsoft.com/office/officeart/2005/8/layout/radial1"/>
    <dgm:cxn modelId="{52A6D1AC-C16D-4B59-9499-A288CF68F324}" type="presParOf" srcId="{E4BF4B41-796C-4C37-8DC2-875EFC65C30C}" destId="{AFF796AF-7A72-4099-9B24-CF1C6E97FED3}" srcOrd="0" destOrd="0" presId="urn:microsoft.com/office/officeart/2005/8/layout/radial1"/>
    <dgm:cxn modelId="{BE459B90-A761-493C-BFD7-89A5591E648D}" type="presParOf" srcId="{84B6665C-F899-4525-9B11-E8D7A00D3260}" destId="{8CE18F07-526D-4C68-B88D-4445DF5EB81D}" srcOrd="10" destOrd="0" presId="urn:microsoft.com/office/officeart/2005/8/layout/radial1"/>
    <dgm:cxn modelId="{B3AE3EEA-01CA-43E3-A9FB-426F37098644}" type="presParOf" srcId="{84B6665C-F899-4525-9B11-E8D7A00D3260}" destId="{4347C279-393A-4C4F-B189-2C87E684D741}" srcOrd="11" destOrd="0" presId="urn:microsoft.com/office/officeart/2005/8/layout/radial1"/>
    <dgm:cxn modelId="{745A69D6-A893-45E7-8CD2-5F894213CEA7}" type="presParOf" srcId="{4347C279-393A-4C4F-B189-2C87E684D741}" destId="{116F2AFE-3270-4974-A167-1B43372FE68A}" srcOrd="0" destOrd="0" presId="urn:microsoft.com/office/officeart/2005/8/layout/radial1"/>
    <dgm:cxn modelId="{DE87D547-9D2B-4E88-82C5-73C8F7CECCBC}" type="presParOf" srcId="{84B6665C-F899-4525-9B11-E8D7A00D3260}" destId="{50EF1D9E-3ADE-4D54-A191-370DE1C1015E}" srcOrd="12" destOrd="0" presId="urn:microsoft.com/office/officeart/2005/8/layout/radial1"/>
    <dgm:cxn modelId="{989395BA-3D2D-4C00-9EEA-783F785AE14D}" type="presParOf" srcId="{84B6665C-F899-4525-9B11-E8D7A00D3260}" destId="{FD541B4B-C4BF-494D-AD90-9CC48B8F16FB}" srcOrd="13" destOrd="0" presId="urn:microsoft.com/office/officeart/2005/8/layout/radial1"/>
    <dgm:cxn modelId="{B73CA65C-276F-4B18-8106-BD7EF25433DC}" type="presParOf" srcId="{FD541B4B-C4BF-494D-AD90-9CC48B8F16FB}" destId="{3C17E39E-3490-4243-A84E-A49A039E9E26}" srcOrd="0" destOrd="0" presId="urn:microsoft.com/office/officeart/2005/8/layout/radial1"/>
    <dgm:cxn modelId="{E4700C6D-4D79-4950-A50A-74EA09E80842}" type="presParOf" srcId="{84B6665C-F899-4525-9B11-E8D7A00D3260}" destId="{F30D3FD9-E72D-45B0-A963-3C4FA83E8869}"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dgm:spPr/>
      <dgm:t>
        <a:bodyPr/>
        <a:lstStyle/>
        <a:p>
          <a:r>
            <a:rPr lang="en-GB" dirty="0" smtClean="0">
              <a:latin typeface="Arial" pitchFamily="34" charset="0"/>
              <a:cs typeface="Arial" pitchFamily="34" charset="0"/>
            </a:rPr>
            <a:t>Reductionism / Holism </a:t>
          </a:r>
          <a:endParaRPr lang="en-GB"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885D58BC-EA6E-4736-8C42-86B221FC2684}">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Determinism and reductionism have similar assumptions about behaviour being predictable and using a scientific approach to explain human behaviour. 	</a:t>
          </a:r>
          <a:endParaRPr lang="en-GB" dirty="0">
            <a:latin typeface="Arial" pitchFamily="34" charset="0"/>
            <a:cs typeface="Arial" pitchFamily="34" charset="0"/>
          </a:endParaRPr>
        </a:p>
      </dgm:t>
    </dgm:pt>
    <dgm:pt modelId="{10F6242A-8302-430B-9B9B-4E2250CFEC61}" type="parTrans" cxnId="{6105F750-0B53-40E0-88FA-CB24AFE1F1F9}">
      <dgm:prSet/>
      <dgm:spPr/>
      <dgm:t>
        <a:bodyPr/>
        <a:lstStyle/>
        <a:p>
          <a:endParaRPr lang="en-GB">
            <a:latin typeface="Arial" pitchFamily="34" charset="0"/>
            <a:cs typeface="Arial" pitchFamily="34" charset="0"/>
          </a:endParaRPr>
        </a:p>
      </dgm:t>
    </dgm:pt>
    <dgm:pt modelId="{86458E3B-485F-4430-A879-2FB4E3B835CD}" type="sibTrans" cxnId="{6105F750-0B53-40E0-88FA-CB24AFE1F1F9}">
      <dgm:prSet/>
      <dgm:spPr/>
      <dgm:t>
        <a:bodyPr/>
        <a:lstStyle/>
        <a:p>
          <a:endParaRPr lang="en-GB">
            <a:latin typeface="Arial" pitchFamily="34" charset="0"/>
            <a:cs typeface="Arial" pitchFamily="34" charset="0"/>
          </a:endParaRPr>
        </a:p>
      </dgm:t>
    </dgm:pt>
    <dgm:pt modelId="{8A62066E-A404-48D0-BC95-93DBAE9A5F8D}">
      <dgm:prSet/>
      <dgm:spPr/>
      <dgm:t>
        <a:bodyPr/>
        <a:lstStyle/>
        <a:p>
          <a:r>
            <a:rPr lang="en-GB" b="1" u="sng" dirty="0" smtClean="0">
              <a:latin typeface="Arial" pitchFamily="34" charset="0"/>
              <a:cs typeface="Arial" pitchFamily="34" charset="0"/>
            </a:rPr>
            <a:t>Nature/nurture</a:t>
          </a:r>
        </a:p>
        <a:p>
          <a:r>
            <a:rPr lang="en-GB" dirty="0" smtClean="0">
              <a:latin typeface="Arial" pitchFamily="34" charset="0"/>
              <a:cs typeface="Arial" pitchFamily="34" charset="0"/>
            </a:rPr>
            <a:t>The nature view is reductionist because it focuses on establishing cause and effect, particularly when investigating genetics. Nurture also tends to be reductionist as it suggests that upbringing and the environment directly cause behaviour, and this ignores the impact of personality.</a:t>
          </a:r>
          <a:endParaRPr lang="en-GB" dirty="0">
            <a:latin typeface="Arial" pitchFamily="34" charset="0"/>
            <a:cs typeface="Arial" pitchFamily="34" charset="0"/>
          </a:endParaRPr>
        </a:p>
      </dgm:t>
    </dgm:pt>
    <dgm:pt modelId="{C53C33AE-C5FB-4268-A9C3-361B91390783}" type="parTrans" cxnId="{87EC81E1-6025-42CE-99A5-4937A03DA5E5}">
      <dgm:prSet/>
      <dgm:spPr/>
      <dgm:t>
        <a:bodyPr/>
        <a:lstStyle/>
        <a:p>
          <a:endParaRPr lang="en-GB">
            <a:latin typeface="Arial" pitchFamily="34" charset="0"/>
            <a:cs typeface="Arial" pitchFamily="34" charset="0"/>
          </a:endParaRPr>
        </a:p>
      </dgm:t>
    </dgm:pt>
    <dgm:pt modelId="{47A91864-A92A-46FA-A134-3CB1275F883B}" type="sibTrans" cxnId="{87EC81E1-6025-42CE-99A5-4937A03DA5E5}">
      <dgm:prSet/>
      <dgm:spPr/>
      <dgm:t>
        <a:bodyPr/>
        <a:lstStyle/>
        <a:p>
          <a:endParaRPr lang="en-GB">
            <a:latin typeface="Arial" pitchFamily="34" charset="0"/>
            <a:cs typeface="Arial" pitchFamily="34" charset="0"/>
          </a:endParaRPr>
        </a:p>
      </dgm:t>
    </dgm:pt>
    <dgm:pt modelId="{F6B861BF-66E2-4F9A-BCB3-606A75492A68}">
      <dgm:prSet/>
      <dgm:spPr/>
      <dgm:t>
        <a:bodyPr/>
        <a:lstStyle/>
        <a:p>
          <a:r>
            <a:rPr lang="en-GB" b="1" u="sng" dirty="0" smtClean="0">
              <a:latin typeface="Arial" pitchFamily="34" charset="0"/>
              <a:cs typeface="Arial" pitchFamily="34" charset="0"/>
            </a:rPr>
            <a:t>Individual/ situational explanations</a:t>
          </a:r>
        </a:p>
        <a:p>
          <a:r>
            <a:rPr lang="en-GB" dirty="0" smtClean="0">
              <a:latin typeface="Arial" pitchFamily="34" charset="0"/>
              <a:cs typeface="Arial" pitchFamily="34" charset="0"/>
            </a:rPr>
            <a:t>Situational explanations are often hard to quantify when explaining how other people and the environment causes behaviour and so a more holistic approach is needed. </a:t>
          </a:r>
          <a:endParaRPr lang="en-GB" dirty="0">
            <a:latin typeface="Arial" pitchFamily="34" charset="0"/>
            <a:cs typeface="Arial" pitchFamily="34" charset="0"/>
          </a:endParaRPr>
        </a:p>
      </dgm:t>
    </dgm:pt>
    <dgm:pt modelId="{8CCF3770-3296-4A4D-B0BE-922718AE65CB}" type="parTrans" cxnId="{7C188076-BE17-4541-8581-8915C48692EF}">
      <dgm:prSet/>
      <dgm:spPr/>
      <dgm:t>
        <a:bodyPr/>
        <a:lstStyle/>
        <a:p>
          <a:endParaRPr lang="en-GB">
            <a:latin typeface="Arial" pitchFamily="34" charset="0"/>
            <a:cs typeface="Arial" pitchFamily="34" charset="0"/>
          </a:endParaRPr>
        </a:p>
      </dgm:t>
    </dgm:pt>
    <dgm:pt modelId="{62889250-1384-4970-8014-986AE8D91EBD}" type="sibTrans" cxnId="{7C188076-BE17-4541-8581-8915C48692EF}">
      <dgm:prSet/>
      <dgm:spPr/>
      <dgm:t>
        <a:bodyPr/>
        <a:lstStyle/>
        <a:p>
          <a:endParaRPr lang="en-GB">
            <a:latin typeface="Arial" pitchFamily="34" charset="0"/>
            <a:cs typeface="Arial" pitchFamily="34" charset="0"/>
          </a:endParaRPr>
        </a:p>
      </dgm:t>
    </dgm:pt>
    <dgm:pt modelId="{82A5D5FB-5FF7-45EA-8900-35885C549C90}">
      <dgm:prSe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Taking Being reductionist is very useful when trying to develop treatments; but biological treatments may lack effectiveness in the long-term as behaviours return. Being holistic is useful for developing therapies that will work for individuals whereas reductionism helps the development of very measurable treatments</a:t>
          </a:r>
          <a:endParaRPr lang="en-GB" dirty="0">
            <a:latin typeface="Arial" pitchFamily="34" charset="0"/>
            <a:cs typeface="Arial" pitchFamily="34" charset="0"/>
          </a:endParaRPr>
        </a:p>
      </dgm:t>
    </dgm:pt>
    <dgm:pt modelId="{1E26ADB1-AA0B-4F3F-9844-F3978A526E96}" type="parTrans" cxnId="{6325ADED-35E8-4E55-A7A3-FE2DEB7E6C5A}">
      <dgm:prSet/>
      <dgm:spPr/>
      <dgm:t>
        <a:bodyPr/>
        <a:lstStyle/>
        <a:p>
          <a:endParaRPr lang="en-GB">
            <a:latin typeface="Arial" pitchFamily="34" charset="0"/>
            <a:cs typeface="Arial" pitchFamily="34" charset="0"/>
          </a:endParaRPr>
        </a:p>
      </dgm:t>
    </dgm:pt>
    <dgm:pt modelId="{064655C5-8CFA-4983-BBCA-2EC07C601D41}" type="sibTrans" cxnId="{6325ADED-35E8-4E55-A7A3-FE2DEB7E6C5A}">
      <dgm:prSet/>
      <dgm:spPr/>
      <dgm:t>
        <a:bodyPr/>
        <a:lstStyle/>
        <a:p>
          <a:endParaRPr lang="en-GB">
            <a:latin typeface="Arial" pitchFamily="34" charset="0"/>
            <a:cs typeface="Arial" pitchFamily="34" charset="0"/>
          </a:endParaRPr>
        </a:p>
      </dgm:t>
    </dgm:pt>
    <dgm:pt modelId="{61E4E3BB-CB40-49AF-9AE6-66DCB084A605}">
      <dgm:prSet/>
      <dgm:spPr/>
      <dgm:t>
        <a:bodyPr/>
        <a:lstStyle/>
        <a:p>
          <a:r>
            <a:rPr lang="en-GB" b="1" u="sng" dirty="0" smtClean="0">
              <a:latin typeface="Arial" pitchFamily="34" charset="0"/>
              <a:cs typeface="Arial" pitchFamily="34" charset="0"/>
            </a:rPr>
            <a:t>Ethics</a:t>
          </a:r>
        </a:p>
        <a:p>
          <a:r>
            <a:rPr lang="en-GB" dirty="0" smtClean="0">
              <a:latin typeface="Arial" pitchFamily="34" charset="0"/>
              <a:cs typeface="Arial" pitchFamily="34" charset="0"/>
            </a:rPr>
            <a:t>Narrowing the cause of behaviour to single variables (reductionism) may cause psychologists to deceive Ps when they are researching or fail to get informed consent. </a:t>
          </a:r>
          <a:endParaRPr lang="en-GB" dirty="0">
            <a:latin typeface="Arial" pitchFamily="34" charset="0"/>
            <a:cs typeface="Arial" pitchFamily="34" charset="0"/>
          </a:endParaRPr>
        </a:p>
      </dgm:t>
    </dgm:pt>
    <dgm:pt modelId="{92042163-C672-4689-A837-8FEA37B9312B}" type="parTrans" cxnId="{99E5F522-A2BE-4A55-ADDD-1F0E37BBC76D}">
      <dgm:prSet/>
      <dgm:spPr/>
      <dgm:t>
        <a:bodyPr/>
        <a:lstStyle/>
        <a:p>
          <a:endParaRPr lang="en-GB">
            <a:latin typeface="Arial" pitchFamily="34" charset="0"/>
            <a:cs typeface="Arial" pitchFamily="34" charset="0"/>
          </a:endParaRPr>
        </a:p>
      </dgm:t>
    </dgm:pt>
    <dgm:pt modelId="{2F0C8CF2-8255-4C17-B647-DB983416A4D2}" type="sibTrans" cxnId="{99E5F522-A2BE-4A55-ADDD-1F0E37BBC76D}">
      <dgm:prSet/>
      <dgm:spPr/>
      <dgm:t>
        <a:bodyPr/>
        <a:lstStyle/>
        <a:p>
          <a:endParaRPr lang="en-GB">
            <a:latin typeface="Arial" pitchFamily="34" charset="0"/>
            <a:cs typeface="Arial" pitchFamily="34" charset="0"/>
          </a:endParaRPr>
        </a:p>
      </dgm:t>
    </dgm:pt>
    <dgm:pt modelId="{BBB7F227-721C-41AB-B128-8835D4B14866}">
      <dgm:prSet/>
      <dgm:spPr/>
      <dgm:t>
        <a:bodyPr/>
        <a:lstStyle/>
        <a:p>
          <a:r>
            <a:rPr lang="en-GB" b="1" u="sng" dirty="0" smtClean="0">
              <a:latin typeface="Arial" pitchFamily="34" charset="0"/>
              <a:cs typeface="Arial" pitchFamily="34" charset="0"/>
            </a:rPr>
            <a:t>Socially sensitive research</a:t>
          </a:r>
        </a:p>
        <a:p>
          <a:r>
            <a:rPr lang="en-GB" dirty="0" smtClean="0">
              <a:latin typeface="Arial" pitchFamily="34" charset="0"/>
              <a:cs typeface="Arial" pitchFamily="34" charset="0"/>
            </a:rPr>
            <a:t>Reductionist as often socially sensitive research focuses on a specific trait such as sex or race, as the cause of a behaviour.</a:t>
          </a:r>
          <a:endParaRPr lang="en-GB" dirty="0">
            <a:latin typeface="Arial" pitchFamily="34" charset="0"/>
            <a:cs typeface="Arial" pitchFamily="34" charset="0"/>
          </a:endParaRPr>
        </a:p>
      </dgm:t>
    </dgm:pt>
    <dgm:pt modelId="{84D53408-AC68-456F-9073-DEC121CC2222}" type="parTrans" cxnId="{0D371974-4D55-497C-ABDF-9914EB0FE5D6}">
      <dgm:prSet/>
      <dgm:spPr/>
      <dgm:t>
        <a:bodyPr/>
        <a:lstStyle/>
        <a:p>
          <a:endParaRPr lang="en-GB">
            <a:latin typeface="Arial" pitchFamily="34" charset="0"/>
            <a:cs typeface="Arial" pitchFamily="34" charset="0"/>
          </a:endParaRPr>
        </a:p>
      </dgm:t>
    </dgm:pt>
    <dgm:pt modelId="{332E1D42-C646-442B-90F8-7BF506112D39}" type="sibTrans" cxnId="{0D371974-4D55-497C-ABDF-9914EB0FE5D6}">
      <dgm:prSet/>
      <dgm:spPr/>
      <dgm:t>
        <a:bodyPr/>
        <a:lstStyle/>
        <a:p>
          <a:endParaRPr lang="en-GB">
            <a:latin typeface="Arial" pitchFamily="34" charset="0"/>
            <a:cs typeface="Arial" pitchFamily="34" charset="0"/>
          </a:endParaRPr>
        </a:p>
      </dgm:t>
    </dgm:pt>
    <dgm:pt modelId="{8CFA8FD0-8F96-464E-94A4-5433A901067A}">
      <dgm:prSe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Being scientific tends to make the research and explanations of behaviour reductionist.</a:t>
          </a:r>
          <a:endParaRPr lang="en-GB" dirty="0">
            <a:latin typeface="Arial" pitchFamily="34" charset="0"/>
            <a:cs typeface="Arial" pitchFamily="34" charset="0"/>
          </a:endParaRPr>
        </a:p>
      </dgm:t>
    </dgm:pt>
    <dgm:pt modelId="{CEA13243-517D-41F8-B9C3-2AA1B7A66F47}" type="parTrans" cxnId="{4D26C8DC-42E6-465B-9B0A-DDFB490A76C7}">
      <dgm:prSet/>
      <dgm:spPr/>
      <dgm:t>
        <a:bodyPr/>
        <a:lstStyle/>
        <a:p>
          <a:endParaRPr lang="en-GB">
            <a:latin typeface="Arial" pitchFamily="34" charset="0"/>
            <a:cs typeface="Arial" pitchFamily="34" charset="0"/>
          </a:endParaRPr>
        </a:p>
      </dgm:t>
    </dgm:pt>
    <dgm:pt modelId="{208DF8A2-2842-408B-B7FA-38DE8DC0B9F2}" type="sibTrans" cxnId="{4D26C8DC-42E6-465B-9B0A-DDFB490A76C7}">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07279383-2C64-4B43-B32B-0F5857CB92F0}" type="pres">
      <dgm:prSet presAssocID="{10F6242A-8302-430B-9B9B-4E2250CFEC61}" presName="Name9" presStyleLbl="parChTrans1D2" presStyleIdx="0" presStyleCnt="7"/>
      <dgm:spPr/>
      <dgm:t>
        <a:bodyPr/>
        <a:lstStyle/>
        <a:p>
          <a:endParaRPr lang="en-GB"/>
        </a:p>
      </dgm:t>
    </dgm:pt>
    <dgm:pt modelId="{33A3897E-6DDF-4108-B8EF-9F208742BFF4}" type="pres">
      <dgm:prSet presAssocID="{10F6242A-8302-430B-9B9B-4E2250CFEC61}" presName="connTx" presStyleLbl="parChTrans1D2" presStyleIdx="0" presStyleCnt="7"/>
      <dgm:spPr/>
      <dgm:t>
        <a:bodyPr/>
        <a:lstStyle/>
        <a:p>
          <a:endParaRPr lang="en-GB"/>
        </a:p>
      </dgm:t>
    </dgm:pt>
    <dgm:pt modelId="{10900717-00FC-44F8-B797-A24D3E358766}" type="pres">
      <dgm:prSet presAssocID="{885D58BC-EA6E-4736-8C42-86B221FC2684}" presName="node" presStyleLbl="node1" presStyleIdx="0" presStyleCnt="7">
        <dgm:presLayoutVars>
          <dgm:bulletEnabled val="1"/>
        </dgm:presLayoutVars>
      </dgm:prSet>
      <dgm:spPr/>
      <dgm:t>
        <a:bodyPr/>
        <a:lstStyle/>
        <a:p>
          <a:endParaRPr lang="en-GB"/>
        </a:p>
      </dgm:t>
    </dgm:pt>
    <dgm:pt modelId="{2A704D8A-4AC9-44B9-BFA4-A3E46EE3C663}" type="pres">
      <dgm:prSet presAssocID="{C53C33AE-C5FB-4268-A9C3-361B91390783}" presName="Name9" presStyleLbl="parChTrans1D2" presStyleIdx="1" presStyleCnt="7"/>
      <dgm:spPr/>
      <dgm:t>
        <a:bodyPr/>
        <a:lstStyle/>
        <a:p>
          <a:endParaRPr lang="en-GB"/>
        </a:p>
      </dgm:t>
    </dgm:pt>
    <dgm:pt modelId="{2F92272B-333D-49E2-9089-DDFFC187C077}" type="pres">
      <dgm:prSet presAssocID="{C53C33AE-C5FB-4268-A9C3-361B91390783}" presName="connTx" presStyleLbl="parChTrans1D2" presStyleIdx="1" presStyleCnt="7"/>
      <dgm:spPr/>
      <dgm:t>
        <a:bodyPr/>
        <a:lstStyle/>
        <a:p>
          <a:endParaRPr lang="en-GB"/>
        </a:p>
      </dgm:t>
    </dgm:pt>
    <dgm:pt modelId="{501047C3-8D18-40FA-B8E8-E93607DCABD9}" type="pres">
      <dgm:prSet presAssocID="{8A62066E-A404-48D0-BC95-93DBAE9A5F8D}" presName="node" presStyleLbl="node1" presStyleIdx="1" presStyleCnt="7">
        <dgm:presLayoutVars>
          <dgm:bulletEnabled val="1"/>
        </dgm:presLayoutVars>
      </dgm:prSet>
      <dgm:spPr/>
      <dgm:t>
        <a:bodyPr/>
        <a:lstStyle/>
        <a:p>
          <a:endParaRPr lang="en-GB"/>
        </a:p>
      </dgm:t>
    </dgm:pt>
    <dgm:pt modelId="{555785BF-FBE5-4DDA-B24D-73ACCC005293}" type="pres">
      <dgm:prSet presAssocID="{8CCF3770-3296-4A4D-B0BE-922718AE65CB}" presName="Name9" presStyleLbl="parChTrans1D2" presStyleIdx="2" presStyleCnt="7"/>
      <dgm:spPr/>
      <dgm:t>
        <a:bodyPr/>
        <a:lstStyle/>
        <a:p>
          <a:endParaRPr lang="en-GB"/>
        </a:p>
      </dgm:t>
    </dgm:pt>
    <dgm:pt modelId="{07792E02-EC7C-487E-88EC-5979C0A4031D}" type="pres">
      <dgm:prSet presAssocID="{8CCF3770-3296-4A4D-B0BE-922718AE65CB}" presName="connTx" presStyleLbl="parChTrans1D2" presStyleIdx="2" presStyleCnt="7"/>
      <dgm:spPr/>
      <dgm:t>
        <a:bodyPr/>
        <a:lstStyle/>
        <a:p>
          <a:endParaRPr lang="en-GB"/>
        </a:p>
      </dgm:t>
    </dgm:pt>
    <dgm:pt modelId="{26A3365E-31D2-41B5-914C-72CE964D8C13}" type="pres">
      <dgm:prSet presAssocID="{F6B861BF-66E2-4F9A-BCB3-606A75492A68}" presName="node" presStyleLbl="node1" presStyleIdx="2" presStyleCnt="7">
        <dgm:presLayoutVars>
          <dgm:bulletEnabled val="1"/>
        </dgm:presLayoutVars>
      </dgm:prSet>
      <dgm:spPr/>
      <dgm:t>
        <a:bodyPr/>
        <a:lstStyle/>
        <a:p>
          <a:endParaRPr lang="en-GB"/>
        </a:p>
      </dgm:t>
    </dgm:pt>
    <dgm:pt modelId="{8B2CFF44-E7E1-4353-92D1-F1F7E5389709}" type="pres">
      <dgm:prSet presAssocID="{1E26ADB1-AA0B-4F3F-9844-F3978A526E96}" presName="Name9" presStyleLbl="parChTrans1D2" presStyleIdx="3" presStyleCnt="7"/>
      <dgm:spPr/>
      <dgm:t>
        <a:bodyPr/>
        <a:lstStyle/>
        <a:p>
          <a:endParaRPr lang="en-GB"/>
        </a:p>
      </dgm:t>
    </dgm:pt>
    <dgm:pt modelId="{4D27A81C-127D-437D-BD5E-9D56093C422C}" type="pres">
      <dgm:prSet presAssocID="{1E26ADB1-AA0B-4F3F-9844-F3978A526E96}" presName="connTx" presStyleLbl="parChTrans1D2" presStyleIdx="3" presStyleCnt="7"/>
      <dgm:spPr/>
      <dgm:t>
        <a:bodyPr/>
        <a:lstStyle/>
        <a:p>
          <a:endParaRPr lang="en-GB"/>
        </a:p>
      </dgm:t>
    </dgm:pt>
    <dgm:pt modelId="{395F732F-1C18-4530-961C-BB7E0F2E248A}" type="pres">
      <dgm:prSet presAssocID="{82A5D5FB-5FF7-45EA-8900-35885C549C90}" presName="node" presStyleLbl="node1" presStyleIdx="3" presStyleCnt="7">
        <dgm:presLayoutVars>
          <dgm:bulletEnabled val="1"/>
        </dgm:presLayoutVars>
      </dgm:prSet>
      <dgm:spPr/>
      <dgm:t>
        <a:bodyPr/>
        <a:lstStyle/>
        <a:p>
          <a:endParaRPr lang="en-GB"/>
        </a:p>
      </dgm:t>
    </dgm:pt>
    <dgm:pt modelId="{D6E2B011-43BE-4C67-9BBB-F6CB40F8B064}" type="pres">
      <dgm:prSet presAssocID="{92042163-C672-4689-A837-8FEA37B9312B}" presName="Name9" presStyleLbl="parChTrans1D2" presStyleIdx="4" presStyleCnt="7"/>
      <dgm:spPr/>
      <dgm:t>
        <a:bodyPr/>
        <a:lstStyle/>
        <a:p>
          <a:endParaRPr lang="en-GB"/>
        </a:p>
      </dgm:t>
    </dgm:pt>
    <dgm:pt modelId="{5824B2F9-E394-4965-809A-D43BD6AABB2B}" type="pres">
      <dgm:prSet presAssocID="{92042163-C672-4689-A837-8FEA37B9312B}" presName="connTx" presStyleLbl="parChTrans1D2" presStyleIdx="4" presStyleCnt="7"/>
      <dgm:spPr/>
      <dgm:t>
        <a:bodyPr/>
        <a:lstStyle/>
        <a:p>
          <a:endParaRPr lang="en-GB"/>
        </a:p>
      </dgm:t>
    </dgm:pt>
    <dgm:pt modelId="{D665DC3D-0DB4-46D8-A138-ABE1842CD0A7}" type="pres">
      <dgm:prSet presAssocID="{61E4E3BB-CB40-49AF-9AE6-66DCB084A605}" presName="node" presStyleLbl="node1" presStyleIdx="4" presStyleCnt="7">
        <dgm:presLayoutVars>
          <dgm:bulletEnabled val="1"/>
        </dgm:presLayoutVars>
      </dgm:prSet>
      <dgm:spPr/>
      <dgm:t>
        <a:bodyPr/>
        <a:lstStyle/>
        <a:p>
          <a:endParaRPr lang="en-GB"/>
        </a:p>
      </dgm:t>
    </dgm:pt>
    <dgm:pt modelId="{A427CED0-2856-47A6-949A-A03C55B686DB}" type="pres">
      <dgm:prSet presAssocID="{CEA13243-517D-41F8-B9C3-2AA1B7A66F47}" presName="Name9" presStyleLbl="parChTrans1D2" presStyleIdx="5" presStyleCnt="7"/>
      <dgm:spPr/>
      <dgm:t>
        <a:bodyPr/>
        <a:lstStyle/>
        <a:p>
          <a:endParaRPr lang="en-GB"/>
        </a:p>
      </dgm:t>
    </dgm:pt>
    <dgm:pt modelId="{DE682D80-C2C7-4F3B-99A8-5571366F449C}" type="pres">
      <dgm:prSet presAssocID="{CEA13243-517D-41F8-B9C3-2AA1B7A66F47}" presName="connTx" presStyleLbl="parChTrans1D2" presStyleIdx="5" presStyleCnt="7"/>
      <dgm:spPr/>
      <dgm:t>
        <a:bodyPr/>
        <a:lstStyle/>
        <a:p>
          <a:endParaRPr lang="en-GB"/>
        </a:p>
      </dgm:t>
    </dgm:pt>
    <dgm:pt modelId="{D225C3CD-BB34-41C0-AD13-AF00F8ED1FA5}" type="pres">
      <dgm:prSet presAssocID="{8CFA8FD0-8F96-464E-94A4-5433A901067A}" presName="node" presStyleLbl="node1" presStyleIdx="5" presStyleCnt="7">
        <dgm:presLayoutVars>
          <dgm:bulletEnabled val="1"/>
        </dgm:presLayoutVars>
      </dgm:prSet>
      <dgm:spPr/>
      <dgm:t>
        <a:bodyPr/>
        <a:lstStyle/>
        <a:p>
          <a:endParaRPr lang="en-GB"/>
        </a:p>
      </dgm:t>
    </dgm:pt>
    <dgm:pt modelId="{048F61E8-48A2-4A92-AD99-311051D960A7}" type="pres">
      <dgm:prSet presAssocID="{84D53408-AC68-456F-9073-DEC121CC2222}" presName="Name9" presStyleLbl="parChTrans1D2" presStyleIdx="6" presStyleCnt="7"/>
      <dgm:spPr/>
      <dgm:t>
        <a:bodyPr/>
        <a:lstStyle/>
        <a:p>
          <a:endParaRPr lang="en-GB"/>
        </a:p>
      </dgm:t>
    </dgm:pt>
    <dgm:pt modelId="{74B1BA65-B238-4107-B994-BE82DB2731F9}" type="pres">
      <dgm:prSet presAssocID="{84D53408-AC68-456F-9073-DEC121CC2222}" presName="connTx" presStyleLbl="parChTrans1D2" presStyleIdx="6" presStyleCnt="7"/>
      <dgm:spPr/>
      <dgm:t>
        <a:bodyPr/>
        <a:lstStyle/>
        <a:p>
          <a:endParaRPr lang="en-GB"/>
        </a:p>
      </dgm:t>
    </dgm:pt>
    <dgm:pt modelId="{750C5B23-1DBE-4798-BDA0-12710B800640}" type="pres">
      <dgm:prSet presAssocID="{BBB7F227-721C-41AB-B128-8835D4B14866}" presName="node" presStyleLbl="node1" presStyleIdx="6" presStyleCnt="7">
        <dgm:presLayoutVars>
          <dgm:bulletEnabled val="1"/>
        </dgm:presLayoutVars>
      </dgm:prSet>
      <dgm:spPr/>
      <dgm:t>
        <a:bodyPr/>
        <a:lstStyle/>
        <a:p>
          <a:endParaRPr lang="en-GB"/>
        </a:p>
      </dgm:t>
    </dgm:pt>
  </dgm:ptLst>
  <dgm:cxnLst>
    <dgm:cxn modelId="{4785BB50-A78E-4261-88B4-F5C5A57DD586}" type="presOf" srcId="{8A62066E-A404-48D0-BC95-93DBAE9A5F8D}" destId="{501047C3-8D18-40FA-B8E8-E93607DCABD9}" srcOrd="0" destOrd="0" presId="urn:microsoft.com/office/officeart/2005/8/layout/radial1"/>
    <dgm:cxn modelId="{7C761929-473D-4018-8B67-CD12FBB98628}" type="presOf" srcId="{61E4E3BB-CB40-49AF-9AE6-66DCB084A605}" destId="{D665DC3D-0DB4-46D8-A138-ABE1842CD0A7}" srcOrd="0" destOrd="0" presId="urn:microsoft.com/office/officeart/2005/8/layout/radial1"/>
    <dgm:cxn modelId="{3517D41A-3319-45C6-B3B0-D442DAFEEAEE}" type="presOf" srcId="{983CF24F-A230-4D1A-BADE-734C990418EB}" destId="{84B6665C-F899-4525-9B11-E8D7A00D3260}" srcOrd="0" destOrd="0" presId="urn:microsoft.com/office/officeart/2005/8/layout/radial1"/>
    <dgm:cxn modelId="{BC23CF2B-2624-46B7-BE98-CA0D631CA200}" srcId="{983CF24F-A230-4D1A-BADE-734C990418EB}" destId="{70818EA6-3F85-44C8-82B4-DA6F45F7E935}" srcOrd="0" destOrd="0" parTransId="{731120C5-A444-47CF-B888-E1A11ED408AA}" sibTransId="{BF00D006-C420-4D71-80B2-21C477ABEA41}"/>
    <dgm:cxn modelId="{CB743249-0B56-4D78-ADDD-756510067F2C}" type="presOf" srcId="{885D58BC-EA6E-4736-8C42-86B221FC2684}" destId="{10900717-00FC-44F8-B797-A24D3E358766}" srcOrd="0" destOrd="0" presId="urn:microsoft.com/office/officeart/2005/8/layout/radial1"/>
    <dgm:cxn modelId="{C9EF1F8C-9AF8-4C11-B976-1035A03139F1}" type="presOf" srcId="{84D53408-AC68-456F-9073-DEC121CC2222}" destId="{74B1BA65-B238-4107-B994-BE82DB2731F9}" srcOrd="1" destOrd="0" presId="urn:microsoft.com/office/officeart/2005/8/layout/radial1"/>
    <dgm:cxn modelId="{C9D83BDA-58DC-4EBC-A269-7792CD7EFCF0}" type="presOf" srcId="{92042163-C672-4689-A837-8FEA37B9312B}" destId="{5824B2F9-E394-4965-809A-D43BD6AABB2B}" srcOrd="1" destOrd="0" presId="urn:microsoft.com/office/officeart/2005/8/layout/radial1"/>
    <dgm:cxn modelId="{55CBD5DF-345B-4A74-B9A1-204DE8F94D51}" type="presOf" srcId="{CEA13243-517D-41F8-B9C3-2AA1B7A66F47}" destId="{A427CED0-2856-47A6-949A-A03C55B686DB}" srcOrd="0" destOrd="0" presId="urn:microsoft.com/office/officeart/2005/8/layout/radial1"/>
    <dgm:cxn modelId="{35B74253-007B-4FF4-8ED9-53F7B42EA606}" type="presOf" srcId="{F6B861BF-66E2-4F9A-BCB3-606A75492A68}" destId="{26A3365E-31D2-41B5-914C-72CE964D8C13}" srcOrd="0" destOrd="0" presId="urn:microsoft.com/office/officeart/2005/8/layout/radial1"/>
    <dgm:cxn modelId="{6105F750-0B53-40E0-88FA-CB24AFE1F1F9}" srcId="{70818EA6-3F85-44C8-82B4-DA6F45F7E935}" destId="{885D58BC-EA6E-4736-8C42-86B221FC2684}" srcOrd="0" destOrd="0" parTransId="{10F6242A-8302-430B-9B9B-4E2250CFEC61}" sibTransId="{86458E3B-485F-4430-A879-2FB4E3B835CD}"/>
    <dgm:cxn modelId="{9E2F35D7-C1A9-4A70-9B2B-7161704FF2EA}" type="presOf" srcId="{8CCF3770-3296-4A4D-B0BE-922718AE65CB}" destId="{07792E02-EC7C-487E-88EC-5979C0A4031D}" srcOrd="1" destOrd="0" presId="urn:microsoft.com/office/officeart/2005/8/layout/radial1"/>
    <dgm:cxn modelId="{E874DCFB-E903-4891-B220-E7DC45B5AECD}" type="presOf" srcId="{8CCF3770-3296-4A4D-B0BE-922718AE65CB}" destId="{555785BF-FBE5-4DDA-B24D-73ACCC005293}" srcOrd="0" destOrd="0" presId="urn:microsoft.com/office/officeart/2005/8/layout/radial1"/>
    <dgm:cxn modelId="{2C5C546A-8FC6-4BFE-83E9-987C2AB2EDDA}" type="presOf" srcId="{10F6242A-8302-430B-9B9B-4E2250CFEC61}" destId="{07279383-2C64-4B43-B32B-0F5857CB92F0}" srcOrd="0" destOrd="0" presId="urn:microsoft.com/office/officeart/2005/8/layout/radial1"/>
    <dgm:cxn modelId="{FBB69F54-1003-4859-A68A-39DF5A121FDA}" type="presOf" srcId="{82A5D5FB-5FF7-45EA-8900-35885C549C90}" destId="{395F732F-1C18-4530-961C-BB7E0F2E248A}" srcOrd="0" destOrd="0" presId="urn:microsoft.com/office/officeart/2005/8/layout/radial1"/>
    <dgm:cxn modelId="{E880362E-AA98-496C-B3CF-B06950F87054}" type="presOf" srcId="{C53C33AE-C5FB-4268-A9C3-361B91390783}" destId="{2F92272B-333D-49E2-9089-DDFFC187C077}" srcOrd="1" destOrd="0" presId="urn:microsoft.com/office/officeart/2005/8/layout/radial1"/>
    <dgm:cxn modelId="{7C188076-BE17-4541-8581-8915C48692EF}" srcId="{70818EA6-3F85-44C8-82B4-DA6F45F7E935}" destId="{F6B861BF-66E2-4F9A-BCB3-606A75492A68}" srcOrd="2" destOrd="0" parTransId="{8CCF3770-3296-4A4D-B0BE-922718AE65CB}" sibTransId="{62889250-1384-4970-8014-986AE8D91EBD}"/>
    <dgm:cxn modelId="{99E5F522-A2BE-4A55-ADDD-1F0E37BBC76D}" srcId="{70818EA6-3F85-44C8-82B4-DA6F45F7E935}" destId="{61E4E3BB-CB40-49AF-9AE6-66DCB084A605}" srcOrd="4" destOrd="0" parTransId="{92042163-C672-4689-A837-8FEA37B9312B}" sibTransId="{2F0C8CF2-8255-4C17-B647-DB983416A4D2}"/>
    <dgm:cxn modelId="{666A74B0-2979-413B-9200-0B412A172E18}" type="presOf" srcId="{BBB7F227-721C-41AB-B128-8835D4B14866}" destId="{750C5B23-1DBE-4798-BDA0-12710B800640}" srcOrd="0" destOrd="0" presId="urn:microsoft.com/office/officeart/2005/8/layout/radial1"/>
    <dgm:cxn modelId="{87EC81E1-6025-42CE-99A5-4937A03DA5E5}" srcId="{70818EA6-3F85-44C8-82B4-DA6F45F7E935}" destId="{8A62066E-A404-48D0-BC95-93DBAE9A5F8D}" srcOrd="1" destOrd="0" parTransId="{C53C33AE-C5FB-4268-A9C3-361B91390783}" sibTransId="{47A91864-A92A-46FA-A134-3CB1275F883B}"/>
    <dgm:cxn modelId="{6325ADED-35E8-4E55-A7A3-FE2DEB7E6C5A}" srcId="{70818EA6-3F85-44C8-82B4-DA6F45F7E935}" destId="{82A5D5FB-5FF7-45EA-8900-35885C549C90}" srcOrd="3" destOrd="0" parTransId="{1E26ADB1-AA0B-4F3F-9844-F3978A526E96}" sibTransId="{064655C5-8CFA-4983-BBCA-2EC07C601D41}"/>
    <dgm:cxn modelId="{9B281995-746C-4A3F-A389-8C95066C020F}" type="presOf" srcId="{8CFA8FD0-8F96-464E-94A4-5433A901067A}" destId="{D225C3CD-BB34-41C0-AD13-AF00F8ED1FA5}" srcOrd="0" destOrd="0" presId="urn:microsoft.com/office/officeart/2005/8/layout/radial1"/>
    <dgm:cxn modelId="{101E9F43-6C09-4DE9-B447-96A8ED62C7FE}" type="presOf" srcId="{70818EA6-3F85-44C8-82B4-DA6F45F7E935}" destId="{06494E80-42FB-415D-82B0-C7966220DD7D}" srcOrd="0" destOrd="0" presId="urn:microsoft.com/office/officeart/2005/8/layout/radial1"/>
    <dgm:cxn modelId="{00D0F681-72B2-4516-B650-FE2AD11064ED}" type="presOf" srcId="{84D53408-AC68-456F-9073-DEC121CC2222}" destId="{048F61E8-48A2-4A92-AD99-311051D960A7}" srcOrd="0" destOrd="0" presId="urn:microsoft.com/office/officeart/2005/8/layout/radial1"/>
    <dgm:cxn modelId="{EB38AFA9-7B17-4877-82AE-7948BC0BC85F}" type="presOf" srcId="{1E26ADB1-AA0B-4F3F-9844-F3978A526E96}" destId="{8B2CFF44-E7E1-4353-92D1-F1F7E5389709}" srcOrd="0" destOrd="0" presId="urn:microsoft.com/office/officeart/2005/8/layout/radial1"/>
    <dgm:cxn modelId="{A27A241D-9F5F-4F9C-B0BF-126BEF4A65C6}" type="presOf" srcId="{1E26ADB1-AA0B-4F3F-9844-F3978A526E96}" destId="{4D27A81C-127D-437D-BD5E-9D56093C422C}" srcOrd="1" destOrd="0" presId="urn:microsoft.com/office/officeart/2005/8/layout/radial1"/>
    <dgm:cxn modelId="{0D371974-4D55-497C-ABDF-9914EB0FE5D6}" srcId="{70818EA6-3F85-44C8-82B4-DA6F45F7E935}" destId="{BBB7F227-721C-41AB-B128-8835D4B14866}" srcOrd="6" destOrd="0" parTransId="{84D53408-AC68-456F-9073-DEC121CC2222}" sibTransId="{332E1D42-C646-442B-90F8-7BF506112D39}"/>
    <dgm:cxn modelId="{4D26C8DC-42E6-465B-9B0A-DDFB490A76C7}" srcId="{70818EA6-3F85-44C8-82B4-DA6F45F7E935}" destId="{8CFA8FD0-8F96-464E-94A4-5433A901067A}" srcOrd="5" destOrd="0" parTransId="{CEA13243-517D-41F8-B9C3-2AA1B7A66F47}" sibTransId="{208DF8A2-2842-408B-B7FA-38DE8DC0B9F2}"/>
    <dgm:cxn modelId="{886E556E-D6F0-4397-8E02-65173BD15A95}" type="presOf" srcId="{10F6242A-8302-430B-9B9B-4E2250CFEC61}" destId="{33A3897E-6DDF-4108-B8EF-9F208742BFF4}" srcOrd="1" destOrd="0" presId="urn:microsoft.com/office/officeart/2005/8/layout/radial1"/>
    <dgm:cxn modelId="{E37AF5CD-4770-47D4-B41D-C34287A054F3}" type="presOf" srcId="{92042163-C672-4689-A837-8FEA37B9312B}" destId="{D6E2B011-43BE-4C67-9BBB-F6CB40F8B064}" srcOrd="0" destOrd="0" presId="urn:microsoft.com/office/officeart/2005/8/layout/radial1"/>
    <dgm:cxn modelId="{E754177C-DA68-4407-A74D-90692ED705C8}" type="presOf" srcId="{CEA13243-517D-41F8-B9C3-2AA1B7A66F47}" destId="{DE682D80-C2C7-4F3B-99A8-5571366F449C}" srcOrd="1" destOrd="0" presId="urn:microsoft.com/office/officeart/2005/8/layout/radial1"/>
    <dgm:cxn modelId="{27B281F7-1521-4B4A-BC90-C77887526071}" type="presOf" srcId="{C53C33AE-C5FB-4268-A9C3-361B91390783}" destId="{2A704D8A-4AC9-44B9-BFA4-A3E46EE3C663}" srcOrd="0" destOrd="0" presId="urn:microsoft.com/office/officeart/2005/8/layout/radial1"/>
    <dgm:cxn modelId="{D6DBCAC1-E6A9-4075-A083-D8702A6AF2FD}" type="presParOf" srcId="{84B6665C-F899-4525-9B11-E8D7A00D3260}" destId="{06494E80-42FB-415D-82B0-C7966220DD7D}" srcOrd="0" destOrd="0" presId="urn:microsoft.com/office/officeart/2005/8/layout/radial1"/>
    <dgm:cxn modelId="{474BE177-6715-48CA-A92A-7417FD710307}" type="presParOf" srcId="{84B6665C-F899-4525-9B11-E8D7A00D3260}" destId="{07279383-2C64-4B43-B32B-0F5857CB92F0}" srcOrd="1" destOrd="0" presId="urn:microsoft.com/office/officeart/2005/8/layout/radial1"/>
    <dgm:cxn modelId="{C1B857C7-C08D-471D-8C22-05B368AECE36}" type="presParOf" srcId="{07279383-2C64-4B43-B32B-0F5857CB92F0}" destId="{33A3897E-6DDF-4108-B8EF-9F208742BFF4}" srcOrd="0" destOrd="0" presId="urn:microsoft.com/office/officeart/2005/8/layout/radial1"/>
    <dgm:cxn modelId="{59A04766-5463-492E-A9E2-7E918F18CE5E}" type="presParOf" srcId="{84B6665C-F899-4525-9B11-E8D7A00D3260}" destId="{10900717-00FC-44F8-B797-A24D3E358766}" srcOrd="2" destOrd="0" presId="urn:microsoft.com/office/officeart/2005/8/layout/radial1"/>
    <dgm:cxn modelId="{1F42BDCA-1F6A-4EC4-85CA-8020CF64C8C5}" type="presParOf" srcId="{84B6665C-F899-4525-9B11-E8D7A00D3260}" destId="{2A704D8A-4AC9-44B9-BFA4-A3E46EE3C663}" srcOrd="3" destOrd="0" presId="urn:microsoft.com/office/officeart/2005/8/layout/radial1"/>
    <dgm:cxn modelId="{AAD6B0A2-26B9-4537-970C-349CF4A54744}" type="presParOf" srcId="{2A704D8A-4AC9-44B9-BFA4-A3E46EE3C663}" destId="{2F92272B-333D-49E2-9089-DDFFC187C077}" srcOrd="0" destOrd="0" presId="urn:microsoft.com/office/officeart/2005/8/layout/radial1"/>
    <dgm:cxn modelId="{BBA7695C-860A-4757-B4CC-C742B3CA7498}" type="presParOf" srcId="{84B6665C-F899-4525-9B11-E8D7A00D3260}" destId="{501047C3-8D18-40FA-B8E8-E93607DCABD9}" srcOrd="4" destOrd="0" presId="urn:microsoft.com/office/officeart/2005/8/layout/radial1"/>
    <dgm:cxn modelId="{30BED38D-FA60-40A1-8A41-2C7D3A4008D1}" type="presParOf" srcId="{84B6665C-F899-4525-9B11-E8D7A00D3260}" destId="{555785BF-FBE5-4DDA-B24D-73ACCC005293}" srcOrd="5" destOrd="0" presId="urn:microsoft.com/office/officeart/2005/8/layout/radial1"/>
    <dgm:cxn modelId="{E247A71C-14FB-4D3D-A076-23E2DDB370E4}" type="presParOf" srcId="{555785BF-FBE5-4DDA-B24D-73ACCC005293}" destId="{07792E02-EC7C-487E-88EC-5979C0A4031D}" srcOrd="0" destOrd="0" presId="urn:microsoft.com/office/officeart/2005/8/layout/radial1"/>
    <dgm:cxn modelId="{C88C4DB5-BE89-46FE-BFB9-2086A6ED084C}" type="presParOf" srcId="{84B6665C-F899-4525-9B11-E8D7A00D3260}" destId="{26A3365E-31D2-41B5-914C-72CE964D8C13}" srcOrd="6" destOrd="0" presId="urn:microsoft.com/office/officeart/2005/8/layout/radial1"/>
    <dgm:cxn modelId="{EAAF359A-9E0B-4CD2-8943-CA6EC2506FF8}" type="presParOf" srcId="{84B6665C-F899-4525-9B11-E8D7A00D3260}" destId="{8B2CFF44-E7E1-4353-92D1-F1F7E5389709}" srcOrd="7" destOrd="0" presId="urn:microsoft.com/office/officeart/2005/8/layout/radial1"/>
    <dgm:cxn modelId="{7E06DDEC-8FF5-41A1-8E67-28DD9B03F291}" type="presParOf" srcId="{8B2CFF44-E7E1-4353-92D1-F1F7E5389709}" destId="{4D27A81C-127D-437D-BD5E-9D56093C422C}" srcOrd="0" destOrd="0" presId="urn:microsoft.com/office/officeart/2005/8/layout/radial1"/>
    <dgm:cxn modelId="{4EFA5C3F-47BF-4CD6-90DC-F3A398DDA59F}" type="presParOf" srcId="{84B6665C-F899-4525-9B11-E8D7A00D3260}" destId="{395F732F-1C18-4530-961C-BB7E0F2E248A}" srcOrd="8" destOrd="0" presId="urn:microsoft.com/office/officeart/2005/8/layout/radial1"/>
    <dgm:cxn modelId="{73593064-B0CE-43AA-B748-2E2B1E0AE1E9}" type="presParOf" srcId="{84B6665C-F899-4525-9B11-E8D7A00D3260}" destId="{D6E2B011-43BE-4C67-9BBB-F6CB40F8B064}" srcOrd="9" destOrd="0" presId="urn:microsoft.com/office/officeart/2005/8/layout/radial1"/>
    <dgm:cxn modelId="{543683B2-8007-4887-8442-0ADF812F4966}" type="presParOf" srcId="{D6E2B011-43BE-4C67-9BBB-F6CB40F8B064}" destId="{5824B2F9-E394-4965-809A-D43BD6AABB2B}" srcOrd="0" destOrd="0" presId="urn:microsoft.com/office/officeart/2005/8/layout/radial1"/>
    <dgm:cxn modelId="{A71FC480-D2ED-47AB-B4B7-E58742CDA6B1}" type="presParOf" srcId="{84B6665C-F899-4525-9B11-E8D7A00D3260}" destId="{D665DC3D-0DB4-46D8-A138-ABE1842CD0A7}" srcOrd="10" destOrd="0" presId="urn:microsoft.com/office/officeart/2005/8/layout/radial1"/>
    <dgm:cxn modelId="{294F7DB1-50AB-49A1-865A-4E53DF58CDB3}" type="presParOf" srcId="{84B6665C-F899-4525-9B11-E8D7A00D3260}" destId="{A427CED0-2856-47A6-949A-A03C55B686DB}" srcOrd="11" destOrd="0" presId="urn:microsoft.com/office/officeart/2005/8/layout/radial1"/>
    <dgm:cxn modelId="{C9CD4E18-60BD-4853-8720-7DA629B67012}" type="presParOf" srcId="{A427CED0-2856-47A6-949A-A03C55B686DB}" destId="{DE682D80-C2C7-4F3B-99A8-5571366F449C}" srcOrd="0" destOrd="0" presId="urn:microsoft.com/office/officeart/2005/8/layout/radial1"/>
    <dgm:cxn modelId="{4DA6559A-935D-490F-AD87-426FDF99C8A4}" type="presParOf" srcId="{84B6665C-F899-4525-9B11-E8D7A00D3260}" destId="{D225C3CD-BB34-41C0-AD13-AF00F8ED1FA5}" srcOrd="12" destOrd="0" presId="urn:microsoft.com/office/officeart/2005/8/layout/radial1"/>
    <dgm:cxn modelId="{1105B642-1E95-4F41-9295-91F5240C5AEB}" type="presParOf" srcId="{84B6665C-F899-4525-9B11-E8D7A00D3260}" destId="{048F61E8-48A2-4A92-AD99-311051D960A7}" srcOrd="13" destOrd="0" presId="urn:microsoft.com/office/officeart/2005/8/layout/radial1"/>
    <dgm:cxn modelId="{41B69B9F-8ECC-44C7-84FF-0FFCD2CE2A89}" type="presParOf" srcId="{048F61E8-48A2-4A92-AD99-311051D960A7}" destId="{74B1BA65-B238-4107-B994-BE82DB2731F9}" srcOrd="0" destOrd="0" presId="urn:microsoft.com/office/officeart/2005/8/layout/radial1"/>
    <dgm:cxn modelId="{C7218EBB-ACF7-4D49-AB3E-25DC9A3D7FEF}" type="presParOf" srcId="{84B6665C-F899-4525-9B11-E8D7A00D3260}" destId="{750C5B23-1DBE-4798-BDA0-12710B800640}"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dgm:spPr/>
      <dgm:t>
        <a:bodyPr/>
        <a:lstStyle/>
        <a:p>
          <a:r>
            <a:rPr lang="en-GB" smtClean="0">
              <a:latin typeface="Arial" pitchFamily="34" charset="0"/>
              <a:cs typeface="Arial" pitchFamily="34" charset="0"/>
            </a:rPr>
            <a:t>Individual/ situational explanations</a:t>
          </a:r>
          <a:endParaRPr lang="en-GB"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36392AAA-E39F-44EB-BC6F-5C68EBDBA78C}">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Determinism is similar to situational explanations that focus on specific factors which cause behaviour, which are predictable. Individual explanations tend to favour explanations that include freewill and are less predictable. </a:t>
          </a:r>
          <a:endParaRPr lang="en-GB" dirty="0">
            <a:latin typeface="Arial" pitchFamily="34" charset="0"/>
            <a:cs typeface="Arial" pitchFamily="34" charset="0"/>
          </a:endParaRPr>
        </a:p>
      </dgm:t>
    </dgm:pt>
    <dgm:pt modelId="{AC947B1B-FA66-46D6-B5F5-CE2579F3F953}" type="parTrans" cxnId="{61A3480F-8B59-4AE9-97BF-E663EB2DDE51}">
      <dgm:prSet/>
      <dgm:spPr/>
      <dgm:t>
        <a:bodyPr/>
        <a:lstStyle/>
        <a:p>
          <a:endParaRPr lang="en-GB">
            <a:latin typeface="Arial" pitchFamily="34" charset="0"/>
            <a:cs typeface="Arial" pitchFamily="34" charset="0"/>
          </a:endParaRPr>
        </a:p>
      </dgm:t>
    </dgm:pt>
    <dgm:pt modelId="{23AF52F1-C8D8-434E-9A53-FD8C24558C08}" type="sibTrans" cxnId="{61A3480F-8B59-4AE9-97BF-E663EB2DDE51}">
      <dgm:prSet/>
      <dgm:spPr/>
      <dgm:t>
        <a:bodyPr/>
        <a:lstStyle/>
        <a:p>
          <a:endParaRPr lang="en-GB">
            <a:latin typeface="Arial" pitchFamily="34" charset="0"/>
            <a:cs typeface="Arial" pitchFamily="34" charset="0"/>
          </a:endParaRPr>
        </a:p>
      </dgm:t>
    </dgm:pt>
    <dgm:pt modelId="{26EBD652-28D7-4F40-A450-066703FA2F8C}">
      <dgm:prSet/>
      <dgm:spPr/>
      <dgm:t>
        <a:bodyPr/>
        <a:lstStyle/>
        <a:p>
          <a:r>
            <a:rPr lang="en-GB" b="1" u="sng" dirty="0" smtClean="0">
              <a:latin typeface="Arial" pitchFamily="34" charset="0"/>
              <a:cs typeface="Arial" pitchFamily="34" charset="0"/>
            </a:rPr>
            <a:t>Nature / nurture</a:t>
          </a:r>
          <a:r>
            <a:rPr lang="en-GB" dirty="0" smtClean="0">
              <a:latin typeface="Arial" pitchFamily="34" charset="0"/>
              <a:cs typeface="Arial" pitchFamily="34" charset="0"/>
            </a:rPr>
            <a:t> </a:t>
          </a:r>
        </a:p>
        <a:p>
          <a:r>
            <a:rPr lang="en-GB" dirty="0" smtClean="0">
              <a:latin typeface="Arial" pitchFamily="34" charset="0"/>
              <a:cs typeface="Arial" pitchFamily="34" charset="0"/>
            </a:rPr>
            <a:t>Individual explanations often assume that behaviour is innate and that the nurture side of the debate is true. By using a situational explanation researchers assume that the environment determines behaviour and therefore the nurture side of the nature/nurture debate is favoured.	</a:t>
          </a:r>
          <a:endParaRPr lang="en-GB" dirty="0">
            <a:latin typeface="Arial" pitchFamily="34" charset="0"/>
            <a:cs typeface="Arial" pitchFamily="34" charset="0"/>
          </a:endParaRPr>
        </a:p>
      </dgm:t>
    </dgm:pt>
    <dgm:pt modelId="{CDCDD899-849E-4705-BF5F-F35BF1F9841A}" type="parTrans" cxnId="{127CFAD1-E83A-410C-AD9D-E3EE2F313BE2}">
      <dgm:prSet/>
      <dgm:spPr/>
      <dgm:t>
        <a:bodyPr/>
        <a:lstStyle/>
        <a:p>
          <a:endParaRPr lang="en-GB">
            <a:latin typeface="Arial" pitchFamily="34" charset="0"/>
            <a:cs typeface="Arial" pitchFamily="34" charset="0"/>
          </a:endParaRPr>
        </a:p>
      </dgm:t>
    </dgm:pt>
    <dgm:pt modelId="{7038FA92-EB31-4A9A-B5F3-BD39983154BE}" type="sibTrans" cxnId="{127CFAD1-E83A-410C-AD9D-E3EE2F313BE2}">
      <dgm:prSet/>
      <dgm:spPr/>
      <dgm:t>
        <a:bodyPr/>
        <a:lstStyle/>
        <a:p>
          <a:endParaRPr lang="en-GB">
            <a:latin typeface="Arial" pitchFamily="34" charset="0"/>
            <a:cs typeface="Arial" pitchFamily="34" charset="0"/>
          </a:endParaRPr>
        </a:p>
      </dgm:t>
    </dgm:pt>
    <dgm:pt modelId="{E0A1240D-F044-4C22-9CB9-399905A07F9E}">
      <dgm:prSet/>
      <dgm:spPr/>
      <dgm:t>
        <a:bodyPr/>
        <a:lstStyle/>
        <a:p>
          <a:r>
            <a:rPr lang="en-GB" b="1" u="sng" dirty="0" smtClean="0">
              <a:latin typeface="Arial" pitchFamily="34" charset="0"/>
              <a:cs typeface="Arial" pitchFamily="34" charset="0"/>
            </a:rPr>
            <a:t>Reductionism / Holism</a:t>
          </a:r>
          <a:r>
            <a:rPr lang="en-GB" dirty="0" smtClean="0">
              <a:latin typeface="Arial" pitchFamily="34" charset="0"/>
              <a:cs typeface="Arial" pitchFamily="34" charset="0"/>
            </a:rPr>
            <a:t> </a:t>
          </a:r>
        </a:p>
        <a:p>
          <a:r>
            <a:rPr lang="en-GB" dirty="0" smtClean="0">
              <a:latin typeface="Arial" pitchFamily="34" charset="0"/>
              <a:cs typeface="Arial" pitchFamily="34" charset="0"/>
            </a:rPr>
            <a:t>Situational explanations are often hard to quantify when explaining how other people and the environment causes behaviour and so a more holistic approach is needed.</a:t>
          </a:r>
          <a:endParaRPr lang="en-GB" dirty="0">
            <a:latin typeface="Arial" pitchFamily="34" charset="0"/>
            <a:cs typeface="Arial" pitchFamily="34" charset="0"/>
          </a:endParaRPr>
        </a:p>
      </dgm:t>
    </dgm:pt>
    <dgm:pt modelId="{8F05762E-2A1B-445B-9E8F-B819FA62D86A}" type="parTrans" cxnId="{CF4DAB44-2C97-4685-BC9D-73A3E635FF31}">
      <dgm:prSet/>
      <dgm:spPr/>
      <dgm:t>
        <a:bodyPr/>
        <a:lstStyle/>
        <a:p>
          <a:endParaRPr lang="en-GB">
            <a:latin typeface="Arial" pitchFamily="34" charset="0"/>
            <a:cs typeface="Arial" pitchFamily="34" charset="0"/>
          </a:endParaRPr>
        </a:p>
      </dgm:t>
    </dgm:pt>
    <dgm:pt modelId="{1746FD75-3EF9-4D0C-AA61-5A44DDC24746}" type="sibTrans" cxnId="{CF4DAB44-2C97-4685-BC9D-73A3E635FF31}">
      <dgm:prSet/>
      <dgm:spPr/>
      <dgm:t>
        <a:bodyPr/>
        <a:lstStyle/>
        <a:p>
          <a:endParaRPr lang="en-GB">
            <a:latin typeface="Arial" pitchFamily="34" charset="0"/>
            <a:cs typeface="Arial" pitchFamily="34" charset="0"/>
          </a:endParaRPr>
        </a:p>
      </dgm:t>
    </dgm:pt>
    <dgm:pt modelId="{E56CB22E-5119-40EA-A87D-C083A8D6B334}">
      <dgm:prSe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By understanding individual factors that determine behaviour researchers can develop real life applications such as CBT therapy that focuses on changing factors such as faulty cognitions. </a:t>
          </a:r>
          <a:endParaRPr lang="en-GB" dirty="0">
            <a:latin typeface="Arial" pitchFamily="34" charset="0"/>
            <a:cs typeface="Arial" pitchFamily="34" charset="0"/>
          </a:endParaRPr>
        </a:p>
      </dgm:t>
    </dgm:pt>
    <dgm:pt modelId="{B53A8A52-05F7-44F5-841C-ACCD73E39811}" type="parTrans" cxnId="{E7F2E0BF-7C9A-4E6D-AB13-0C8161F2F183}">
      <dgm:prSet/>
      <dgm:spPr/>
      <dgm:t>
        <a:bodyPr/>
        <a:lstStyle/>
        <a:p>
          <a:endParaRPr lang="en-GB">
            <a:latin typeface="Arial" pitchFamily="34" charset="0"/>
            <a:cs typeface="Arial" pitchFamily="34" charset="0"/>
          </a:endParaRPr>
        </a:p>
      </dgm:t>
    </dgm:pt>
    <dgm:pt modelId="{EF88A9FF-358D-4471-92FF-A10271E5430D}" type="sibTrans" cxnId="{E7F2E0BF-7C9A-4E6D-AB13-0C8161F2F183}">
      <dgm:prSet/>
      <dgm:spPr/>
      <dgm:t>
        <a:bodyPr/>
        <a:lstStyle/>
        <a:p>
          <a:endParaRPr lang="en-GB">
            <a:latin typeface="Arial" pitchFamily="34" charset="0"/>
            <a:cs typeface="Arial" pitchFamily="34" charset="0"/>
          </a:endParaRPr>
        </a:p>
      </dgm:t>
    </dgm:pt>
    <dgm:pt modelId="{C441C72E-74F8-43EB-A6B0-28BB49F075EB}">
      <dgm:prSet/>
      <dgm:spPr/>
      <dgm:t>
        <a:bodyPr/>
        <a:lstStyle/>
        <a:p>
          <a:r>
            <a:rPr lang="en-GB" b="1" u="sng" dirty="0" smtClean="0">
              <a:latin typeface="Arial" pitchFamily="34" charset="0"/>
              <a:cs typeface="Arial" pitchFamily="34" charset="0"/>
            </a:rPr>
            <a:t>Ethics</a:t>
          </a:r>
        </a:p>
        <a:p>
          <a:r>
            <a:rPr lang="en-GB" dirty="0" smtClean="0">
              <a:latin typeface="Arial" pitchFamily="34" charset="0"/>
              <a:cs typeface="Arial" pitchFamily="34" charset="0"/>
            </a:rPr>
            <a:t>Situational explanations can be seen as removing individual responsibility whilst individual explanations risk labelling. Both have a level of psychological harm.</a:t>
          </a:r>
          <a:endParaRPr lang="en-GB" dirty="0">
            <a:latin typeface="Arial" pitchFamily="34" charset="0"/>
            <a:cs typeface="Arial" pitchFamily="34" charset="0"/>
          </a:endParaRPr>
        </a:p>
      </dgm:t>
    </dgm:pt>
    <dgm:pt modelId="{E4D52415-0BEC-43A1-96FA-19A0A942A92B}" type="parTrans" cxnId="{1111CF61-DCE1-4878-AC65-F6F7D9B9796A}">
      <dgm:prSet/>
      <dgm:spPr/>
      <dgm:t>
        <a:bodyPr/>
        <a:lstStyle/>
        <a:p>
          <a:endParaRPr lang="en-GB">
            <a:latin typeface="Arial" pitchFamily="34" charset="0"/>
            <a:cs typeface="Arial" pitchFamily="34" charset="0"/>
          </a:endParaRPr>
        </a:p>
      </dgm:t>
    </dgm:pt>
    <dgm:pt modelId="{9B0B7085-721A-40A9-8EBB-14AFA5731CF1}" type="sibTrans" cxnId="{1111CF61-DCE1-4878-AC65-F6F7D9B9796A}">
      <dgm:prSet/>
      <dgm:spPr/>
      <dgm:t>
        <a:bodyPr/>
        <a:lstStyle/>
        <a:p>
          <a:endParaRPr lang="en-GB">
            <a:latin typeface="Arial" pitchFamily="34" charset="0"/>
            <a:cs typeface="Arial" pitchFamily="34" charset="0"/>
          </a:endParaRPr>
        </a:p>
      </dgm:t>
    </dgm:pt>
    <dgm:pt modelId="{F3C22675-A786-4A27-AC75-D908A0F8C40B}">
      <dgm:prSet/>
      <dgm:spPr/>
      <dgm:t>
        <a:bodyPr/>
        <a:lstStyle/>
        <a:p>
          <a:r>
            <a:rPr lang="en-GB" b="1" u="sng" dirty="0" smtClean="0">
              <a:latin typeface="Arial" pitchFamily="34" charset="0"/>
              <a:cs typeface="Arial" pitchFamily="34" charset="0"/>
            </a:rPr>
            <a:t>Socially sensitive research</a:t>
          </a:r>
        </a:p>
        <a:p>
          <a:r>
            <a:rPr lang="en-GB" dirty="0" smtClean="0">
              <a:latin typeface="Arial" pitchFamily="34" charset="0"/>
              <a:cs typeface="Arial" pitchFamily="34" charset="0"/>
            </a:rPr>
            <a:t>The danger of attributing the cause of behaviour to individual factors is that it can lead to socially sensitive research as the implications of findings could suggest that a person’s race, age, gender or disability cause behaviours. This can cause social stigmas and discrimination. </a:t>
          </a:r>
          <a:endParaRPr lang="en-GB" dirty="0">
            <a:latin typeface="Arial" pitchFamily="34" charset="0"/>
            <a:cs typeface="Arial" pitchFamily="34" charset="0"/>
          </a:endParaRPr>
        </a:p>
      </dgm:t>
    </dgm:pt>
    <dgm:pt modelId="{BF53541C-BDA2-463A-9514-B8184A7C7A0D}" type="parTrans" cxnId="{957B6F50-B67F-4B7C-9551-114054C65491}">
      <dgm:prSet/>
      <dgm:spPr/>
      <dgm:t>
        <a:bodyPr/>
        <a:lstStyle/>
        <a:p>
          <a:endParaRPr lang="en-GB">
            <a:latin typeface="Arial" pitchFamily="34" charset="0"/>
            <a:cs typeface="Arial" pitchFamily="34" charset="0"/>
          </a:endParaRPr>
        </a:p>
      </dgm:t>
    </dgm:pt>
    <dgm:pt modelId="{776A71B4-9512-4169-B418-ED6FE7329A35}" type="sibTrans" cxnId="{957B6F50-B67F-4B7C-9551-114054C65491}">
      <dgm:prSet/>
      <dgm:spPr/>
      <dgm:t>
        <a:bodyPr/>
        <a:lstStyle/>
        <a:p>
          <a:endParaRPr lang="en-GB">
            <a:latin typeface="Arial" pitchFamily="34" charset="0"/>
            <a:cs typeface="Arial" pitchFamily="34" charset="0"/>
          </a:endParaRPr>
        </a:p>
      </dgm:t>
    </dgm:pt>
    <dgm:pt modelId="{C30C825D-B987-4BDD-8F0D-BA5451C0BF9E}">
      <dgm:prSe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Areas of psychology that use individual explanations of behaviour (e.g. the cognitive area), often use scientific methods that are highly controlled whereas situational explanations often find it harder to establish such high control.</a:t>
          </a:r>
          <a:endParaRPr lang="en-GB" dirty="0">
            <a:latin typeface="Arial" pitchFamily="34" charset="0"/>
            <a:cs typeface="Arial" pitchFamily="34" charset="0"/>
          </a:endParaRPr>
        </a:p>
      </dgm:t>
    </dgm:pt>
    <dgm:pt modelId="{DA28EB90-AFE3-4303-A450-B42EEFC0F5E6}" type="parTrans" cxnId="{EB0E3389-DBBE-4381-AEB9-8F6AC9137EAC}">
      <dgm:prSet/>
      <dgm:spPr/>
      <dgm:t>
        <a:bodyPr/>
        <a:lstStyle/>
        <a:p>
          <a:endParaRPr lang="en-GB">
            <a:latin typeface="Arial" pitchFamily="34" charset="0"/>
            <a:cs typeface="Arial" pitchFamily="34" charset="0"/>
          </a:endParaRPr>
        </a:p>
      </dgm:t>
    </dgm:pt>
    <dgm:pt modelId="{03F25974-4727-44EC-97B9-16952B6740C4}" type="sibTrans" cxnId="{EB0E3389-DBBE-4381-AEB9-8F6AC9137EAC}">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3371603E-01E5-47AE-B77B-6FA2E10942DD}" type="pres">
      <dgm:prSet presAssocID="{AC947B1B-FA66-46D6-B5F5-CE2579F3F953}" presName="Name9" presStyleLbl="parChTrans1D2" presStyleIdx="0" presStyleCnt="7"/>
      <dgm:spPr/>
      <dgm:t>
        <a:bodyPr/>
        <a:lstStyle/>
        <a:p>
          <a:endParaRPr lang="en-GB"/>
        </a:p>
      </dgm:t>
    </dgm:pt>
    <dgm:pt modelId="{27A1A97E-42B4-4F2C-9518-E266F7BA7890}" type="pres">
      <dgm:prSet presAssocID="{AC947B1B-FA66-46D6-B5F5-CE2579F3F953}" presName="connTx" presStyleLbl="parChTrans1D2" presStyleIdx="0" presStyleCnt="7"/>
      <dgm:spPr/>
      <dgm:t>
        <a:bodyPr/>
        <a:lstStyle/>
        <a:p>
          <a:endParaRPr lang="en-GB"/>
        </a:p>
      </dgm:t>
    </dgm:pt>
    <dgm:pt modelId="{8FD2A54A-BA19-43A4-AB84-F3516946806E}" type="pres">
      <dgm:prSet presAssocID="{36392AAA-E39F-44EB-BC6F-5C68EBDBA78C}" presName="node" presStyleLbl="node1" presStyleIdx="0" presStyleCnt="7">
        <dgm:presLayoutVars>
          <dgm:bulletEnabled val="1"/>
        </dgm:presLayoutVars>
      </dgm:prSet>
      <dgm:spPr/>
      <dgm:t>
        <a:bodyPr/>
        <a:lstStyle/>
        <a:p>
          <a:endParaRPr lang="en-GB"/>
        </a:p>
      </dgm:t>
    </dgm:pt>
    <dgm:pt modelId="{BD108C11-C376-4C17-AF4F-91335FE27545}" type="pres">
      <dgm:prSet presAssocID="{CDCDD899-849E-4705-BF5F-F35BF1F9841A}" presName="Name9" presStyleLbl="parChTrans1D2" presStyleIdx="1" presStyleCnt="7"/>
      <dgm:spPr/>
      <dgm:t>
        <a:bodyPr/>
        <a:lstStyle/>
        <a:p>
          <a:endParaRPr lang="en-GB"/>
        </a:p>
      </dgm:t>
    </dgm:pt>
    <dgm:pt modelId="{14462478-A9DB-484E-8523-288323E56BB2}" type="pres">
      <dgm:prSet presAssocID="{CDCDD899-849E-4705-BF5F-F35BF1F9841A}" presName="connTx" presStyleLbl="parChTrans1D2" presStyleIdx="1" presStyleCnt="7"/>
      <dgm:spPr/>
      <dgm:t>
        <a:bodyPr/>
        <a:lstStyle/>
        <a:p>
          <a:endParaRPr lang="en-GB"/>
        </a:p>
      </dgm:t>
    </dgm:pt>
    <dgm:pt modelId="{E3DF5B3B-AAEE-4380-A02D-AC534925AA48}" type="pres">
      <dgm:prSet presAssocID="{26EBD652-28D7-4F40-A450-066703FA2F8C}" presName="node" presStyleLbl="node1" presStyleIdx="1" presStyleCnt="7">
        <dgm:presLayoutVars>
          <dgm:bulletEnabled val="1"/>
        </dgm:presLayoutVars>
      </dgm:prSet>
      <dgm:spPr/>
      <dgm:t>
        <a:bodyPr/>
        <a:lstStyle/>
        <a:p>
          <a:endParaRPr lang="en-GB"/>
        </a:p>
      </dgm:t>
    </dgm:pt>
    <dgm:pt modelId="{65FCEB94-E679-4F54-9E84-2CDE123CD9C5}" type="pres">
      <dgm:prSet presAssocID="{8F05762E-2A1B-445B-9E8F-B819FA62D86A}" presName="Name9" presStyleLbl="parChTrans1D2" presStyleIdx="2" presStyleCnt="7"/>
      <dgm:spPr/>
      <dgm:t>
        <a:bodyPr/>
        <a:lstStyle/>
        <a:p>
          <a:endParaRPr lang="en-GB"/>
        </a:p>
      </dgm:t>
    </dgm:pt>
    <dgm:pt modelId="{08101987-9B4E-4331-B3B1-7BA725272BF8}" type="pres">
      <dgm:prSet presAssocID="{8F05762E-2A1B-445B-9E8F-B819FA62D86A}" presName="connTx" presStyleLbl="parChTrans1D2" presStyleIdx="2" presStyleCnt="7"/>
      <dgm:spPr/>
      <dgm:t>
        <a:bodyPr/>
        <a:lstStyle/>
        <a:p>
          <a:endParaRPr lang="en-GB"/>
        </a:p>
      </dgm:t>
    </dgm:pt>
    <dgm:pt modelId="{F7222F88-6CE9-463B-8D2D-5204AED4EA1F}" type="pres">
      <dgm:prSet presAssocID="{E0A1240D-F044-4C22-9CB9-399905A07F9E}" presName="node" presStyleLbl="node1" presStyleIdx="2" presStyleCnt="7">
        <dgm:presLayoutVars>
          <dgm:bulletEnabled val="1"/>
        </dgm:presLayoutVars>
      </dgm:prSet>
      <dgm:spPr/>
      <dgm:t>
        <a:bodyPr/>
        <a:lstStyle/>
        <a:p>
          <a:endParaRPr lang="en-GB"/>
        </a:p>
      </dgm:t>
    </dgm:pt>
    <dgm:pt modelId="{5591D0BD-AA24-48EA-AE19-1D16D63C836A}" type="pres">
      <dgm:prSet presAssocID="{B53A8A52-05F7-44F5-841C-ACCD73E39811}" presName="Name9" presStyleLbl="parChTrans1D2" presStyleIdx="3" presStyleCnt="7"/>
      <dgm:spPr/>
      <dgm:t>
        <a:bodyPr/>
        <a:lstStyle/>
        <a:p>
          <a:endParaRPr lang="en-GB"/>
        </a:p>
      </dgm:t>
    </dgm:pt>
    <dgm:pt modelId="{2B57EA2A-8E4E-4E20-9E6D-6D5D325B40C7}" type="pres">
      <dgm:prSet presAssocID="{B53A8A52-05F7-44F5-841C-ACCD73E39811}" presName="connTx" presStyleLbl="parChTrans1D2" presStyleIdx="3" presStyleCnt="7"/>
      <dgm:spPr/>
      <dgm:t>
        <a:bodyPr/>
        <a:lstStyle/>
        <a:p>
          <a:endParaRPr lang="en-GB"/>
        </a:p>
      </dgm:t>
    </dgm:pt>
    <dgm:pt modelId="{A5D11D63-5AB3-4801-9266-3FEA8D282CED}" type="pres">
      <dgm:prSet presAssocID="{E56CB22E-5119-40EA-A87D-C083A8D6B334}" presName="node" presStyleLbl="node1" presStyleIdx="3" presStyleCnt="7">
        <dgm:presLayoutVars>
          <dgm:bulletEnabled val="1"/>
        </dgm:presLayoutVars>
      </dgm:prSet>
      <dgm:spPr/>
      <dgm:t>
        <a:bodyPr/>
        <a:lstStyle/>
        <a:p>
          <a:endParaRPr lang="en-GB"/>
        </a:p>
      </dgm:t>
    </dgm:pt>
    <dgm:pt modelId="{F557B547-E51A-486D-80F1-FCB52D781C2B}" type="pres">
      <dgm:prSet presAssocID="{E4D52415-0BEC-43A1-96FA-19A0A942A92B}" presName="Name9" presStyleLbl="parChTrans1D2" presStyleIdx="4" presStyleCnt="7"/>
      <dgm:spPr/>
      <dgm:t>
        <a:bodyPr/>
        <a:lstStyle/>
        <a:p>
          <a:endParaRPr lang="en-GB"/>
        </a:p>
      </dgm:t>
    </dgm:pt>
    <dgm:pt modelId="{F90DA7D6-9700-4B35-A4E8-ABC3488EA96B}" type="pres">
      <dgm:prSet presAssocID="{E4D52415-0BEC-43A1-96FA-19A0A942A92B}" presName="connTx" presStyleLbl="parChTrans1D2" presStyleIdx="4" presStyleCnt="7"/>
      <dgm:spPr/>
      <dgm:t>
        <a:bodyPr/>
        <a:lstStyle/>
        <a:p>
          <a:endParaRPr lang="en-GB"/>
        </a:p>
      </dgm:t>
    </dgm:pt>
    <dgm:pt modelId="{7C4B5ADB-533F-4A8D-9DDA-63BB1BFF7003}" type="pres">
      <dgm:prSet presAssocID="{C441C72E-74F8-43EB-A6B0-28BB49F075EB}" presName="node" presStyleLbl="node1" presStyleIdx="4" presStyleCnt="7">
        <dgm:presLayoutVars>
          <dgm:bulletEnabled val="1"/>
        </dgm:presLayoutVars>
      </dgm:prSet>
      <dgm:spPr/>
      <dgm:t>
        <a:bodyPr/>
        <a:lstStyle/>
        <a:p>
          <a:endParaRPr lang="en-GB"/>
        </a:p>
      </dgm:t>
    </dgm:pt>
    <dgm:pt modelId="{7CEC76C4-BD33-4723-B92F-CA8991FC546E}" type="pres">
      <dgm:prSet presAssocID="{BF53541C-BDA2-463A-9514-B8184A7C7A0D}" presName="Name9" presStyleLbl="parChTrans1D2" presStyleIdx="5" presStyleCnt="7"/>
      <dgm:spPr/>
      <dgm:t>
        <a:bodyPr/>
        <a:lstStyle/>
        <a:p>
          <a:endParaRPr lang="en-GB"/>
        </a:p>
      </dgm:t>
    </dgm:pt>
    <dgm:pt modelId="{92478F00-2A82-4571-9161-374A798EACAE}" type="pres">
      <dgm:prSet presAssocID="{BF53541C-BDA2-463A-9514-B8184A7C7A0D}" presName="connTx" presStyleLbl="parChTrans1D2" presStyleIdx="5" presStyleCnt="7"/>
      <dgm:spPr/>
      <dgm:t>
        <a:bodyPr/>
        <a:lstStyle/>
        <a:p>
          <a:endParaRPr lang="en-GB"/>
        </a:p>
      </dgm:t>
    </dgm:pt>
    <dgm:pt modelId="{1F22199E-2E7E-475F-A80B-0368DF8D4B1C}" type="pres">
      <dgm:prSet presAssocID="{F3C22675-A786-4A27-AC75-D908A0F8C40B}" presName="node" presStyleLbl="node1" presStyleIdx="5" presStyleCnt="7">
        <dgm:presLayoutVars>
          <dgm:bulletEnabled val="1"/>
        </dgm:presLayoutVars>
      </dgm:prSet>
      <dgm:spPr/>
      <dgm:t>
        <a:bodyPr/>
        <a:lstStyle/>
        <a:p>
          <a:endParaRPr lang="en-GB"/>
        </a:p>
      </dgm:t>
    </dgm:pt>
    <dgm:pt modelId="{76BA2CD4-8EC2-41C1-9701-81097DD00712}" type="pres">
      <dgm:prSet presAssocID="{DA28EB90-AFE3-4303-A450-B42EEFC0F5E6}" presName="Name9" presStyleLbl="parChTrans1D2" presStyleIdx="6" presStyleCnt="7"/>
      <dgm:spPr/>
      <dgm:t>
        <a:bodyPr/>
        <a:lstStyle/>
        <a:p>
          <a:endParaRPr lang="en-GB"/>
        </a:p>
      </dgm:t>
    </dgm:pt>
    <dgm:pt modelId="{5A06135F-29DB-4E00-BA8D-DC250835EC36}" type="pres">
      <dgm:prSet presAssocID="{DA28EB90-AFE3-4303-A450-B42EEFC0F5E6}" presName="connTx" presStyleLbl="parChTrans1D2" presStyleIdx="6" presStyleCnt="7"/>
      <dgm:spPr/>
      <dgm:t>
        <a:bodyPr/>
        <a:lstStyle/>
        <a:p>
          <a:endParaRPr lang="en-GB"/>
        </a:p>
      </dgm:t>
    </dgm:pt>
    <dgm:pt modelId="{A9F8F4ED-BCBB-49D0-B987-C27C07D6D62F}" type="pres">
      <dgm:prSet presAssocID="{C30C825D-B987-4BDD-8F0D-BA5451C0BF9E}" presName="node" presStyleLbl="node1" presStyleIdx="6" presStyleCnt="7">
        <dgm:presLayoutVars>
          <dgm:bulletEnabled val="1"/>
        </dgm:presLayoutVars>
      </dgm:prSet>
      <dgm:spPr/>
      <dgm:t>
        <a:bodyPr/>
        <a:lstStyle/>
        <a:p>
          <a:endParaRPr lang="en-GB"/>
        </a:p>
      </dgm:t>
    </dgm:pt>
  </dgm:ptLst>
  <dgm:cxnLst>
    <dgm:cxn modelId="{BC23CF2B-2624-46B7-BE98-CA0D631CA200}" srcId="{983CF24F-A230-4D1A-BADE-734C990418EB}" destId="{70818EA6-3F85-44C8-82B4-DA6F45F7E935}" srcOrd="0" destOrd="0" parTransId="{731120C5-A444-47CF-B888-E1A11ED408AA}" sibTransId="{BF00D006-C420-4D71-80B2-21C477ABEA41}"/>
    <dgm:cxn modelId="{70D5E4AF-504A-4298-B25A-A4B1BCFEC046}" type="presOf" srcId="{AC947B1B-FA66-46D6-B5F5-CE2579F3F953}" destId="{27A1A97E-42B4-4F2C-9518-E266F7BA7890}" srcOrd="1" destOrd="0" presId="urn:microsoft.com/office/officeart/2005/8/layout/radial1"/>
    <dgm:cxn modelId="{ED5365C6-453A-485B-8434-96703962BA0C}" type="presOf" srcId="{C30C825D-B987-4BDD-8F0D-BA5451C0BF9E}" destId="{A9F8F4ED-BCBB-49D0-B987-C27C07D6D62F}" srcOrd="0" destOrd="0" presId="urn:microsoft.com/office/officeart/2005/8/layout/radial1"/>
    <dgm:cxn modelId="{D68FC11A-B912-4374-98A8-157EE32F84F4}" type="presOf" srcId="{26EBD652-28D7-4F40-A450-066703FA2F8C}" destId="{E3DF5B3B-AAEE-4380-A02D-AC534925AA48}" srcOrd="0" destOrd="0" presId="urn:microsoft.com/office/officeart/2005/8/layout/radial1"/>
    <dgm:cxn modelId="{C41DDE18-B995-4D29-8874-651833F003E8}" type="presOf" srcId="{CDCDD899-849E-4705-BF5F-F35BF1F9841A}" destId="{BD108C11-C376-4C17-AF4F-91335FE27545}" srcOrd="0" destOrd="0" presId="urn:microsoft.com/office/officeart/2005/8/layout/radial1"/>
    <dgm:cxn modelId="{E6C94F8A-3B00-4D6E-A558-AD971129977D}" type="presOf" srcId="{8F05762E-2A1B-445B-9E8F-B819FA62D86A}" destId="{65FCEB94-E679-4F54-9E84-2CDE123CD9C5}" srcOrd="0" destOrd="0" presId="urn:microsoft.com/office/officeart/2005/8/layout/radial1"/>
    <dgm:cxn modelId="{0B192652-2F89-4D8E-9CE8-96460590460C}" type="presOf" srcId="{C441C72E-74F8-43EB-A6B0-28BB49F075EB}" destId="{7C4B5ADB-533F-4A8D-9DDA-63BB1BFF7003}" srcOrd="0" destOrd="0" presId="urn:microsoft.com/office/officeart/2005/8/layout/radial1"/>
    <dgm:cxn modelId="{0F64BF4E-1B3C-443E-BC33-F5DCF6FC4E41}" type="presOf" srcId="{36392AAA-E39F-44EB-BC6F-5C68EBDBA78C}" destId="{8FD2A54A-BA19-43A4-AB84-F3516946806E}" srcOrd="0" destOrd="0" presId="urn:microsoft.com/office/officeart/2005/8/layout/radial1"/>
    <dgm:cxn modelId="{957B6F50-B67F-4B7C-9551-114054C65491}" srcId="{70818EA6-3F85-44C8-82B4-DA6F45F7E935}" destId="{F3C22675-A786-4A27-AC75-D908A0F8C40B}" srcOrd="5" destOrd="0" parTransId="{BF53541C-BDA2-463A-9514-B8184A7C7A0D}" sibTransId="{776A71B4-9512-4169-B418-ED6FE7329A35}"/>
    <dgm:cxn modelId="{F31246B9-C760-413D-8818-6FDF93792E46}" type="presOf" srcId="{F3C22675-A786-4A27-AC75-D908A0F8C40B}" destId="{1F22199E-2E7E-475F-A80B-0368DF8D4B1C}" srcOrd="0" destOrd="0" presId="urn:microsoft.com/office/officeart/2005/8/layout/radial1"/>
    <dgm:cxn modelId="{E7F2E0BF-7C9A-4E6D-AB13-0C8161F2F183}" srcId="{70818EA6-3F85-44C8-82B4-DA6F45F7E935}" destId="{E56CB22E-5119-40EA-A87D-C083A8D6B334}" srcOrd="3" destOrd="0" parTransId="{B53A8A52-05F7-44F5-841C-ACCD73E39811}" sibTransId="{EF88A9FF-358D-4471-92FF-A10271E5430D}"/>
    <dgm:cxn modelId="{127CFAD1-E83A-410C-AD9D-E3EE2F313BE2}" srcId="{70818EA6-3F85-44C8-82B4-DA6F45F7E935}" destId="{26EBD652-28D7-4F40-A450-066703FA2F8C}" srcOrd="1" destOrd="0" parTransId="{CDCDD899-849E-4705-BF5F-F35BF1F9841A}" sibTransId="{7038FA92-EB31-4A9A-B5F3-BD39983154BE}"/>
    <dgm:cxn modelId="{B5AFC536-C300-4519-B7C9-E92A5D9A5B8F}" type="presOf" srcId="{E56CB22E-5119-40EA-A87D-C083A8D6B334}" destId="{A5D11D63-5AB3-4801-9266-3FEA8D282CED}" srcOrd="0" destOrd="0" presId="urn:microsoft.com/office/officeart/2005/8/layout/radial1"/>
    <dgm:cxn modelId="{1111CF61-DCE1-4878-AC65-F6F7D9B9796A}" srcId="{70818EA6-3F85-44C8-82B4-DA6F45F7E935}" destId="{C441C72E-74F8-43EB-A6B0-28BB49F075EB}" srcOrd="4" destOrd="0" parTransId="{E4D52415-0BEC-43A1-96FA-19A0A942A92B}" sibTransId="{9B0B7085-721A-40A9-8EBB-14AFA5731CF1}"/>
    <dgm:cxn modelId="{A6C4EF7A-0082-4A57-B112-461EDFC035CE}" type="presOf" srcId="{BF53541C-BDA2-463A-9514-B8184A7C7A0D}" destId="{92478F00-2A82-4571-9161-374A798EACAE}" srcOrd="1" destOrd="0" presId="urn:microsoft.com/office/officeart/2005/8/layout/radial1"/>
    <dgm:cxn modelId="{EB0E3389-DBBE-4381-AEB9-8F6AC9137EAC}" srcId="{70818EA6-3F85-44C8-82B4-DA6F45F7E935}" destId="{C30C825D-B987-4BDD-8F0D-BA5451C0BF9E}" srcOrd="6" destOrd="0" parTransId="{DA28EB90-AFE3-4303-A450-B42EEFC0F5E6}" sibTransId="{03F25974-4727-44EC-97B9-16952B6740C4}"/>
    <dgm:cxn modelId="{FC34A98F-66C8-4FB5-9060-DA16D0F6F88B}" type="presOf" srcId="{B53A8A52-05F7-44F5-841C-ACCD73E39811}" destId="{5591D0BD-AA24-48EA-AE19-1D16D63C836A}" srcOrd="0" destOrd="0" presId="urn:microsoft.com/office/officeart/2005/8/layout/radial1"/>
    <dgm:cxn modelId="{9E5B1A39-560D-4AB0-B36F-4EA8E81D7AB3}" type="presOf" srcId="{DA28EB90-AFE3-4303-A450-B42EEFC0F5E6}" destId="{76BA2CD4-8EC2-41C1-9701-81097DD00712}" srcOrd="0" destOrd="0" presId="urn:microsoft.com/office/officeart/2005/8/layout/radial1"/>
    <dgm:cxn modelId="{3C202965-3C41-4AD3-9971-6D26E75ABB46}" type="presOf" srcId="{DA28EB90-AFE3-4303-A450-B42EEFC0F5E6}" destId="{5A06135F-29DB-4E00-BA8D-DC250835EC36}" srcOrd="1" destOrd="0" presId="urn:microsoft.com/office/officeart/2005/8/layout/radial1"/>
    <dgm:cxn modelId="{0611EA5F-5461-44DF-B2EF-5E97CB44E106}" type="presOf" srcId="{BF53541C-BDA2-463A-9514-B8184A7C7A0D}" destId="{7CEC76C4-BD33-4723-B92F-CA8991FC546E}" srcOrd="0" destOrd="0" presId="urn:microsoft.com/office/officeart/2005/8/layout/radial1"/>
    <dgm:cxn modelId="{167F4C17-928F-43A9-9B91-D0D90EB8D70D}" type="presOf" srcId="{70818EA6-3F85-44C8-82B4-DA6F45F7E935}" destId="{06494E80-42FB-415D-82B0-C7966220DD7D}" srcOrd="0" destOrd="0" presId="urn:microsoft.com/office/officeart/2005/8/layout/radial1"/>
    <dgm:cxn modelId="{5E1925AE-F7B1-4FBA-8722-CF5E78147BDD}" type="presOf" srcId="{8F05762E-2A1B-445B-9E8F-B819FA62D86A}" destId="{08101987-9B4E-4331-B3B1-7BA725272BF8}" srcOrd="1" destOrd="0" presId="urn:microsoft.com/office/officeart/2005/8/layout/radial1"/>
    <dgm:cxn modelId="{6844848C-8A3B-413F-9BCD-77066A044C55}" type="presOf" srcId="{B53A8A52-05F7-44F5-841C-ACCD73E39811}" destId="{2B57EA2A-8E4E-4E20-9E6D-6D5D325B40C7}" srcOrd="1" destOrd="0" presId="urn:microsoft.com/office/officeart/2005/8/layout/radial1"/>
    <dgm:cxn modelId="{1C47882A-7991-46E2-A90F-C71815C3C351}" type="presOf" srcId="{E4D52415-0BEC-43A1-96FA-19A0A942A92B}" destId="{F90DA7D6-9700-4B35-A4E8-ABC3488EA96B}" srcOrd="1" destOrd="0" presId="urn:microsoft.com/office/officeart/2005/8/layout/radial1"/>
    <dgm:cxn modelId="{0B85BEE2-4B76-44EB-BADF-8BE5C34754C0}" type="presOf" srcId="{983CF24F-A230-4D1A-BADE-734C990418EB}" destId="{84B6665C-F899-4525-9B11-E8D7A00D3260}" srcOrd="0" destOrd="0" presId="urn:microsoft.com/office/officeart/2005/8/layout/radial1"/>
    <dgm:cxn modelId="{CF4DAB44-2C97-4685-BC9D-73A3E635FF31}" srcId="{70818EA6-3F85-44C8-82B4-DA6F45F7E935}" destId="{E0A1240D-F044-4C22-9CB9-399905A07F9E}" srcOrd="2" destOrd="0" parTransId="{8F05762E-2A1B-445B-9E8F-B819FA62D86A}" sibTransId="{1746FD75-3EF9-4D0C-AA61-5A44DDC24746}"/>
    <dgm:cxn modelId="{310E0FE1-3022-489F-9844-8DF815DD4222}" type="presOf" srcId="{E4D52415-0BEC-43A1-96FA-19A0A942A92B}" destId="{F557B547-E51A-486D-80F1-FCB52D781C2B}" srcOrd="0" destOrd="0" presId="urn:microsoft.com/office/officeart/2005/8/layout/radial1"/>
    <dgm:cxn modelId="{CBB1B2C6-AB40-4EBD-ADED-6BE3DE3EA229}" type="presOf" srcId="{AC947B1B-FA66-46D6-B5F5-CE2579F3F953}" destId="{3371603E-01E5-47AE-B77B-6FA2E10942DD}" srcOrd="0" destOrd="0" presId="urn:microsoft.com/office/officeart/2005/8/layout/radial1"/>
    <dgm:cxn modelId="{61A3480F-8B59-4AE9-97BF-E663EB2DDE51}" srcId="{70818EA6-3F85-44C8-82B4-DA6F45F7E935}" destId="{36392AAA-E39F-44EB-BC6F-5C68EBDBA78C}" srcOrd="0" destOrd="0" parTransId="{AC947B1B-FA66-46D6-B5F5-CE2579F3F953}" sibTransId="{23AF52F1-C8D8-434E-9A53-FD8C24558C08}"/>
    <dgm:cxn modelId="{985EAC2F-3E67-4165-8C60-6DF01E0339C6}" type="presOf" srcId="{E0A1240D-F044-4C22-9CB9-399905A07F9E}" destId="{F7222F88-6CE9-463B-8D2D-5204AED4EA1F}" srcOrd="0" destOrd="0" presId="urn:microsoft.com/office/officeart/2005/8/layout/radial1"/>
    <dgm:cxn modelId="{81FCC384-9B37-4C3D-82B1-F1FE3676CEFD}" type="presOf" srcId="{CDCDD899-849E-4705-BF5F-F35BF1F9841A}" destId="{14462478-A9DB-484E-8523-288323E56BB2}" srcOrd="1" destOrd="0" presId="urn:microsoft.com/office/officeart/2005/8/layout/radial1"/>
    <dgm:cxn modelId="{E4D657E9-263C-4A8B-8DA1-C716F94086E8}" type="presParOf" srcId="{84B6665C-F899-4525-9B11-E8D7A00D3260}" destId="{06494E80-42FB-415D-82B0-C7966220DD7D}" srcOrd="0" destOrd="0" presId="urn:microsoft.com/office/officeart/2005/8/layout/radial1"/>
    <dgm:cxn modelId="{0A809428-10FC-4B03-A5A4-809AF5E88BCF}" type="presParOf" srcId="{84B6665C-F899-4525-9B11-E8D7A00D3260}" destId="{3371603E-01E5-47AE-B77B-6FA2E10942DD}" srcOrd="1" destOrd="0" presId="urn:microsoft.com/office/officeart/2005/8/layout/radial1"/>
    <dgm:cxn modelId="{477A1E93-5443-432D-8EAA-7C456AF7BA18}" type="presParOf" srcId="{3371603E-01E5-47AE-B77B-6FA2E10942DD}" destId="{27A1A97E-42B4-4F2C-9518-E266F7BA7890}" srcOrd="0" destOrd="0" presId="urn:microsoft.com/office/officeart/2005/8/layout/radial1"/>
    <dgm:cxn modelId="{10D31059-C402-4897-8794-EEE3583B76C0}" type="presParOf" srcId="{84B6665C-F899-4525-9B11-E8D7A00D3260}" destId="{8FD2A54A-BA19-43A4-AB84-F3516946806E}" srcOrd="2" destOrd="0" presId="urn:microsoft.com/office/officeart/2005/8/layout/radial1"/>
    <dgm:cxn modelId="{0E5A3142-142B-46AC-BA4D-C2E6E1ECAC30}" type="presParOf" srcId="{84B6665C-F899-4525-9B11-E8D7A00D3260}" destId="{BD108C11-C376-4C17-AF4F-91335FE27545}" srcOrd="3" destOrd="0" presId="urn:microsoft.com/office/officeart/2005/8/layout/radial1"/>
    <dgm:cxn modelId="{0FA21B9C-0ECD-427D-89C8-BFFD8B9E78D8}" type="presParOf" srcId="{BD108C11-C376-4C17-AF4F-91335FE27545}" destId="{14462478-A9DB-484E-8523-288323E56BB2}" srcOrd="0" destOrd="0" presId="urn:microsoft.com/office/officeart/2005/8/layout/radial1"/>
    <dgm:cxn modelId="{93465ED3-090B-4577-ABEE-27B5126E7DC4}" type="presParOf" srcId="{84B6665C-F899-4525-9B11-E8D7A00D3260}" destId="{E3DF5B3B-AAEE-4380-A02D-AC534925AA48}" srcOrd="4" destOrd="0" presId="urn:microsoft.com/office/officeart/2005/8/layout/radial1"/>
    <dgm:cxn modelId="{39F5A70C-CECA-4B3D-9C5D-3AF6CD2ECE5E}" type="presParOf" srcId="{84B6665C-F899-4525-9B11-E8D7A00D3260}" destId="{65FCEB94-E679-4F54-9E84-2CDE123CD9C5}" srcOrd="5" destOrd="0" presId="urn:microsoft.com/office/officeart/2005/8/layout/radial1"/>
    <dgm:cxn modelId="{A965528A-95DF-4FE0-835B-76E73B47B67F}" type="presParOf" srcId="{65FCEB94-E679-4F54-9E84-2CDE123CD9C5}" destId="{08101987-9B4E-4331-B3B1-7BA725272BF8}" srcOrd="0" destOrd="0" presId="urn:microsoft.com/office/officeart/2005/8/layout/radial1"/>
    <dgm:cxn modelId="{D0FF4CA5-9F73-4FE9-9B37-D988EBE5A876}" type="presParOf" srcId="{84B6665C-F899-4525-9B11-E8D7A00D3260}" destId="{F7222F88-6CE9-463B-8D2D-5204AED4EA1F}" srcOrd="6" destOrd="0" presId="urn:microsoft.com/office/officeart/2005/8/layout/radial1"/>
    <dgm:cxn modelId="{AEC6DA87-78C8-4618-8F4E-F5065C70AC08}" type="presParOf" srcId="{84B6665C-F899-4525-9B11-E8D7A00D3260}" destId="{5591D0BD-AA24-48EA-AE19-1D16D63C836A}" srcOrd="7" destOrd="0" presId="urn:microsoft.com/office/officeart/2005/8/layout/radial1"/>
    <dgm:cxn modelId="{F1628140-75A5-48D9-8BDD-47C720813CBC}" type="presParOf" srcId="{5591D0BD-AA24-48EA-AE19-1D16D63C836A}" destId="{2B57EA2A-8E4E-4E20-9E6D-6D5D325B40C7}" srcOrd="0" destOrd="0" presId="urn:microsoft.com/office/officeart/2005/8/layout/radial1"/>
    <dgm:cxn modelId="{4ADB1602-7466-4B4F-A0D3-30C1CD98710F}" type="presParOf" srcId="{84B6665C-F899-4525-9B11-E8D7A00D3260}" destId="{A5D11D63-5AB3-4801-9266-3FEA8D282CED}" srcOrd="8" destOrd="0" presId="urn:microsoft.com/office/officeart/2005/8/layout/radial1"/>
    <dgm:cxn modelId="{903C6282-37B9-43FD-9CB9-2E9D3ACD36D6}" type="presParOf" srcId="{84B6665C-F899-4525-9B11-E8D7A00D3260}" destId="{F557B547-E51A-486D-80F1-FCB52D781C2B}" srcOrd="9" destOrd="0" presId="urn:microsoft.com/office/officeart/2005/8/layout/radial1"/>
    <dgm:cxn modelId="{958E10C7-63A6-4326-8B1F-16A6441775E9}" type="presParOf" srcId="{F557B547-E51A-486D-80F1-FCB52D781C2B}" destId="{F90DA7D6-9700-4B35-A4E8-ABC3488EA96B}" srcOrd="0" destOrd="0" presId="urn:microsoft.com/office/officeart/2005/8/layout/radial1"/>
    <dgm:cxn modelId="{981178A6-D073-41D1-A5DA-15EE10F3952B}" type="presParOf" srcId="{84B6665C-F899-4525-9B11-E8D7A00D3260}" destId="{7C4B5ADB-533F-4A8D-9DDA-63BB1BFF7003}" srcOrd="10" destOrd="0" presId="urn:microsoft.com/office/officeart/2005/8/layout/radial1"/>
    <dgm:cxn modelId="{2929D96B-0755-4083-AE87-9BD18589E631}" type="presParOf" srcId="{84B6665C-F899-4525-9B11-E8D7A00D3260}" destId="{7CEC76C4-BD33-4723-B92F-CA8991FC546E}" srcOrd="11" destOrd="0" presId="urn:microsoft.com/office/officeart/2005/8/layout/radial1"/>
    <dgm:cxn modelId="{5AC0E3B0-F1C9-4D3E-8400-043C37A9BDEF}" type="presParOf" srcId="{7CEC76C4-BD33-4723-B92F-CA8991FC546E}" destId="{92478F00-2A82-4571-9161-374A798EACAE}" srcOrd="0" destOrd="0" presId="urn:microsoft.com/office/officeart/2005/8/layout/radial1"/>
    <dgm:cxn modelId="{DA0C8B98-6B1C-4F69-BC67-536B0DE13C39}" type="presParOf" srcId="{84B6665C-F899-4525-9B11-E8D7A00D3260}" destId="{1F22199E-2E7E-475F-A80B-0368DF8D4B1C}" srcOrd="12" destOrd="0" presId="urn:microsoft.com/office/officeart/2005/8/layout/radial1"/>
    <dgm:cxn modelId="{24F036E2-70A5-41DE-9850-F13D4F0ED4C8}" type="presParOf" srcId="{84B6665C-F899-4525-9B11-E8D7A00D3260}" destId="{76BA2CD4-8EC2-41C1-9701-81097DD00712}" srcOrd="13" destOrd="0" presId="urn:microsoft.com/office/officeart/2005/8/layout/radial1"/>
    <dgm:cxn modelId="{F57B9441-7C5C-4108-8A2D-86DB379A7B97}" type="presParOf" srcId="{76BA2CD4-8EC2-41C1-9701-81097DD00712}" destId="{5A06135F-29DB-4E00-BA8D-DC250835EC36}" srcOrd="0" destOrd="0" presId="urn:microsoft.com/office/officeart/2005/8/layout/radial1"/>
    <dgm:cxn modelId="{B9EE0836-08CB-405C-AE6A-079D7DB45849}" type="presParOf" srcId="{84B6665C-F899-4525-9B11-E8D7A00D3260}" destId="{A9F8F4ED-BCBB-49D0-B987-C27C07D6D62F}"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custT="1"/>
      <dgm:spPr/>
      <dgm:t>
        <a:bodyPr/>
        <a:lstStyle/>
        <a:p>
          <a:r>
            <a:rPr lang="en-GB" sz="4400" dirty="0" smtClean="0">
              <a:latin typeface="Arial" pitchFamily="34" charset="0"/>
              <a:cs typeface="Arial" pitchFamily="34" charset="0"/>
            </a:rPr>
            <a:t>Ethics</a:t>
          </a:r>
          <a:endParaRPr lang="en-GB" sz="2100"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081ABC92-BB06-4C15-9A1D-F5A6E52F3E3D}">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Determinism has the danger of causing psychological harm due to the implications research may have such as genetic causes of behaviour or poor upbringing</a:t>
          </a:r>
          <a:endParaRPr lang="en-GB" dirty="0">
            <a:latin typeface="Arial" pitchFamily="34" charset="0"/>
            <a:cs typeface="Arial" pitchFamily="34" charset="0"/>
          </a:endParaRPr>
        </a:p>
      </dgm:t>
    </dgm:pt>
    <dgm:pt modelId="{4C42518D-8951-4795-B022-D0F1A9974862}" type="parTrans" cxnId="{F3AB077F-50AA-4952-9BED-E5C68D29D855}">
      <dgm:prSet/>
      <dgm:spPr/>
      <dgm:t>
        <a:bodyPr/>
        <a:lstStyle/>
        <a:p>
          <a:endParaRPr lang="en-GB">
            <a:latin typeface="Arial" pitchFamily="34" charset="0"/>
            <a:cs typeface="Arial" pitchFamily="34" charset="0"/>
          </a:endParaRPr>
        </a:p>
      </dgm:t>
    </dgm:pt>
    <dgm:pt modelId="{89B49D3E-2693-4FC1-8165-67C0D21695F2}" type="sibTrans" cxnId="{F3AB077F-50AA-4952-9BED-E5C68D29D855}">
      <dgm:prSet/>
      <dgm:spPr/>
      <dgm:t>
        <a:bodyPr/>
        <a:lstStyle/>
        <a:p>
          <a:endParaRPr lang="en-GB">
            <a:latin typeface="Arial" pitchFamily="34" charset="0"/>
            <a:cs typeface="Arial" pitchFamily="34" charset="0"/>
          </a:endParaRPr>
        </a:p>
      </dgm:t>
    </dgm:pt>
    <dgm:pt modelId="{CBA9A8BD-5ECF-46A8-8EBB-06B37FDB7F21}">
      <dgm:prSet/>
      <dgm:spPr/>
      <dgm:t>
        <a:bodyPr/>
        <a:lstStyle/>
        <a:p>
          <a:r>
            <a:rPr lang="en-GB" b="1" u="sng" dirty="0" smtClean="0">
              <a:latin typeface="Arial" pitchFamily="34" charset="0"/>
              <a:cs typeface="Arial" pitchFamily="34" charset="0"/>
            </a:rPr>
            <a:t>Nature/nurture</a:t>
          </a:r>
        </a:p>
        <a:p>
          <a:r>
            <a:rPr lang="en-GB" dirty="0" smtClean="0">
              <a:latin typeface="Arial" pitchFamily="34" charset="0"/>
              <a:cs typeface="Arial" pitchFamily="34" charset="0"/>
            </a:rPr>
            <a:t>Taking the nature view has the danger of causing psychological harm due to the implications research may have such as suggesting genetic causes of behaviour which a person can do nothing about. Taking the nurture view may cause psychological harm as it may blame mental health / crime on a poor upbringing</a:t>
          </a:r>
          <a:endParaRPr lang="en-GB" dirty="0">
            <a:latin typeface="Arial" pitchFamily="34" charset="0"/>
            <a:cs typeface="Arial" pitchFamily="34" charset="0"/>
          </a:endParaRPr>
        </a:p>
      </dgm:t>
    </dgm:pt>
    <dgm:pt modelId="{4EEA00A8-C744-413A-A261-25A74158FF38}" type="parTrans" cxnId="{EB9B9B5B-FCD4-4713-BF25-086D63DDFB3D}">
      <dgm:prSet/>
      <dgm:spPr/>
      <dgm:t>
        <a:bodyPr/>
        <a:lstStyle/>
        <a:p>
          <a:endParaRPr lang="en-GB">
            <a:latin typeface="Arial" pitchFamily="34" charset="0"/>
            <a:cs typeface="Arial" pitchFamily="34" charset="0"/>
          </a:endParaRPr>
        </a:p>
      </dgm:t>
    </dgm:pt>
    <dgm:pt modelId="{56942A2E-4DBA-4239-BBA8-BAF013D9FF5F}" type="sibTrans" cxnId="{EB9B9B5B-FCD4-4713-BF25-086D63DDFB3D}">
      <dgm:prSet/>
      <dgm:spPr/>
      <dgm:t>
        <a:bodyPr/>
        <a:lstStyle/>
        <a:p>
          <a:endParaRPr lang="en-GB">
            <a:latin typeface="Arial" pitchFamily="34" charset="0"/>
            <a:cs typeface="Arial" pitchFamily="34" charset="0"/>
          </a:endParaRPr>
        </a:p>
      </dgm:t>
    </dgm:pt>
    <dgm:pt modelId="{BB4E4170-01A2-4C60-B966-C1F984F27BB8}">
      <dgm:prSet/>
      <dgm:spPr/>
      <dgm:t>
        <a:bodyPr/>
        <a:lstStyle/>
        <a:p>
          <a:r>
            <a:rPr lang="en-GB" b="1" u="sng" dirty="0" smtClean="0">
              <a:latin typeface="Arial" pitchFamily="34" charset="0"/>
              <a:cs typeface="Arial" pitchFamily="34" charset="0"/>
            </a:rPr>
            <a:t>Reductionism/ Holism</a:t>
          </a:r>
        </a:p>
        <a:p>
          <a:r>
            <a:rPr lang="en-GB" dirty="0" smtClean="0">
              <a:latin typeface="Arial" pitchFamily="34" charset="0"/>
              <a:cs typeface="Arial" pitchFamily="34" charset="0"/>
            </a:rPr>
            <a:t>Narrowing the cause of behaviour to single variables (reductionism) may cause psychologists to deceive Ps when they are researching or fail to get informed consent.</a:t>
          </a:r>
          <a:endParaRPr lang="en-GB" dirty="0">
            <a:latin typeface="Arial" pitchFamily="34" charset="0"/>
            <a:cs typeface="Arial" pitchFamily="34" charset="0"/>
          </a:endParaRPr>
        </a:p>
      </dgm:t>
    </dgm:pt>
    <dgm:pt modelId="{91C71AA2-8691-411F-A128-6364737D13A8}" type="parTrans" cxnId="{ACB011D1-4444-4FF8-8373-447CB772FF7D}">
      <dgm:prSet/>
      <dgm:spPr/>
      <dgm:t>
        <a:bodyPr/>
        <a:lstStyle/>
        <a:p>
          <a:endParaRPr lang="en-GB">
            <a:latin typeface="Arial" pitchFamily="34" charset="0"/>
            <a:cs typeface="Arial" pitchFamily="34" charset="0"/>
          </a:endParaRPr>
        </a:p>
      </dgm:t>
    </dgm:pt>
    <dgm:pt modelId="{C5F79911-80D6-4C30-8B3E-3D2B83C02DB5}" type="sibTrans" cxnId="{ACB011D1-4444-4FF8-8373-447CB772FF7D}">
      <dgm:prSet/>
      <dgm:spPr/>
      <dgm:t>
        <a:bodyPr/>
        <a:lstStyle/>
        <a:p>
          <a:endParaRPr lang="en-GB">
            <a:latin typeface="Arial" pitchFamily="34" charset="0"/>
            <a:cs typeface="Arial" pitchFamily="34" charset="0"/>
          </a:endParaRPr>
        </a:p>
      </dgm:t>
    </dgm:pt>
    <dgm:pt modelId="{70B34FD1-2B42-4B88-8547-B97380AFFBAF}">
      <dgm:prSet/>
      <dgm:spPr/>
      <dgm:t>
        <a:bodyPr/>
        <a:lstStyle/>
        <a:p>
          <a:r>
            <a:rPr lang="en-GB" b="1" u="sng" dirty="0" smtClean="0">
              <a:latin typeface="Arial" pitchFamily="34" charset="0"/>
              <a:cs typeface="Arial" pitchFamily="34" charset="0"/>
            </a:rPr>
            <a:t>Individual/ situational explanations</a:t>
          </a:r>
        </a:p>
        <a:p>
          <a:r>
            <a:rPr lang="en-GB" dirty="0" smtClean="0">
              <a:latin typeface="Arial" pitchFamily="34" charset="0"/>
              <a:cs typeface="Arial" pitchFamily="34" charset="0"/>
            </a:rPr>
            <a:t>Situational explanations can be seen as removing individual responsibility whilst individual explanations risk labelling. Both have a level of psychological harm.</a:t>
          </a:r>
          <a:endParaRPr lang="en-GB" dirty="0">
            <a:latin typeface="Arial" pitchFamily="34" charset="0"/>
            <a:cs typeface="Arial" pitchFamily="34" charset="0"/>
          </a:endParaRPr>
        </a:p>
      </dgm:t>
    </dgm:pt>
    <dgm:pt modelId="{FFE3947C-A50B-46AE-84F8-AFCB8C4281E2}" type="parTrans" cxnId="{A9240BFF-2182-4AFF-BF1E-BFF91F4633FC}">
      <dgm:prSet/>
      <dgm:spPr/>
      <dgm:t>
        <a:bodyPr/>
        <a:lstStyle/>
        <a:p>
          <a:endParaRPr lang="en-GB">
            <a:latin typeface="Arial" pitchFamily="34" charset="0"/>
            <a:cs typeface="Arial" pitchFamily="34" charset="0"/>
          </a:endParaRPr>
        </a:p>
      </dgm:t>
    </dgm:pt>
    <dgm:pt modelId="{5070464E-1CB3-4637-91D4-3DFC699FE45C}" type="sibTrans" cxnId="{A9240BFF-2182-4AFF-BF1E-BFF91F4633FC}">
      <dgm:prSet/>
      <dgm:spPr/>
      <dgm:t>
        <a:bodyPr/>
        <a:lstStyle/>
        <a:p>
          <a:endParaRPr lang="en-GB">
            <a:latin typeface="Arial" pitchFamily="34" charset="0"/>
            <a:cs typeface="Arial" pitchFamily="34" charset="0"/>
          </a:endParaRPr>
        </a:p>
      </dgm:t>
    </dgm:pt>
    <dgm:pt modelId="{BE8B5DE1-5079-4A41-8446-F8F7F41D08AA}">
      <dgm:prSe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One way to assess whether a study is ethically acceptable is to do a cost (in terms of psychological harm) and benefit (potential usefulness of the research) analysis.</a:t>
          </a:r>
          <a:endParaRPr lang="en-GB" dirty="0">
            <a:latin typeface="Arial" pitchFamily="34" charset="0"/>
            <a:cs typeface="Arial" pitchFamily="34" charset="0"/>
          </a:endParaRPr>
        </a:p>
      </dgm:t>
    </dgm:pt>
    <dgm:pt modelId="{9ACA19DD-B6B0-41B1-B2FB-BC643448141D}" type="parTrans" cxnId="{1A4AC3C5-3B94-4433-934C-6949FCECC11F}">
      <dgm:prSet/>
      <dgm:spPr/>
      <dgm:t>
        <a:bodyPr/>
        <a:lstStyle/>
        <a:p>
          <a:endParaRPr lang="en-GB">
            <a:latin typeface="Arial" pitchFamily="34" charset="0"/>
            <a:cs typeface="Arial" pitchFamily="34" charset="0"/>
          </a:endParaRPr>
        </a:p>
      </dgm:t>
    </dgm:pt>
    <dgm:pt modelId="{4D68827B-EE8D-4AEB-8BCD-59210CE3D201}" type="sibTrans" cxnId="{1A4AC3C5-3B94-4433-934C-6949FCECC11F}">
      <dgm:prSet/>
      <dgm:spPr/>
      <dgm:t>
        <a:bodyPr/>
        <a:lstStyle/>
        <a:p>
          <a:endParaRPr lang="en-GB">
            <a:latin typeface="Arial" pitchFamily="34" charset="0"/>
            <a:cs typeface="Arial" pitchFamily="34" charset="0"/>
          </a:endParaRPr>
        </a:p>
      </dgm:t>
    </dgm:pt>
    <dgm:pt modelId="{E1D61429-0E29-4BD6-AE69-FC3E7DE380A7}">
      <dgm:prSet/>
      <dgm:spPr/>
      <dgm:t>
        <a:bodyPr/>
        <a:lstStyle/>
        <a:p>
          <a:r>
            <a:rPr lang="en-GB" b="1" u="sng" dirty="0" smtClean="0">
              <a:latin typeface="Arial" pitchFamily="34" charset="0"/>
              <a:cs typeface="Arial" pitchFamily="34" charset="0"/>
            </a:rPr>
            <a:t>Socially sensitive research</a:t>
          </a:r>
        </a:p>
        <a:p>
          <a:r>
            <a:rPr lang="en-GB" dirty="0" smtClean="0">
              <a:latin typeface="Arial" pitchFamily="34" charset="0"/>
              <a:cs typeface="Arial" pitchFamily="34" charset="0"/>
            </a:rPr>
            <a:t>Often socially sensitive research causes psychological harm</a:t>
          </a:r>
          <a:endParaRPr lang="en-GB" dirty="0">
            <a:latin typeface="Arial" pitchFamily="34" charset="0"/>
            <a:cs typeface="Arial" pitchFamily="34" charset="0"/>
          </a:endParaRPr>
        </a:p>
      </dgm:t>
    </dgm:pt>
    <dgm:pt modelId="{D1EBD6E3-06D8-4188-8BFA-A0D841785C68}" type="parTrans" cxnId="{F64D6426-1710-4158-984E-A74AB2A8E584}">
      <dgm:prSet/>
      <dgm:spPr/>
      <dgm:t>
        <a:bodyPr/>
        <a:lstStyle/>
        <a:p>
          <a:endParaRPr lang="en-GB">
            <a:latin typeface="Arial" pitchFamily="34" charset="0"/>
            <a:cs typeface="Arial" pitchFamily="34" charset="0"/>
          </a:endParaRPr>
        </a:p>
      </dgm:t>
    </dgm:pt>
    <dgm:pt modelId="{96AB63DA-C660-40C0-903B-2EAF9CC06D50}" type="sibTrans" cxnId="{F64D6426-1710-4158-984E-A74AB2A8E584}">
      <dgm:prSet/>
      <dgm:spPr/>
      <dgm:t>
        <a:bodyPr/>
        <a:lstStyle/>
        <a:p>
          <a:endParaRPr lang="en-GB">
            <a:latin typeface="Arial" pitchFamily="34" charset="0"/>
            <a:cs typeface="Arial" pitchFamily="34" charset="0"/>
          </a:endParaRPr>
        </a:p>
      </dgm:t>
    </dgm:pt>
    <dgm:pt modelId="{E560DD34-EB62-4A7C-AE5E-1FC696E868A4}">
      <dgm:prSe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The BPS guidelines encourage psychologists to have respect, competence, responsibility and integrity. This should encourage them to take a scientific approach to research.</a:t>
          </a:r>
          <a:endParaRPr lang="en-GB" dirty="0">
            <a:latin typeface="Arial" pitchFamily="34" charset="0"/>
            <a:cs typeface="Arial" pitchFamily="34" charset="0"/>
          </a:endParaRPr>
        </a:p>
      </dgm:t>
    </dgm:pt>
    <dgm:pt modelId="{22778232-A383-4F05-A551-B2DA57579F75}" type="parTrans" cxnId="{D2B19797-E975-44F1-B6DC-7C8A63B05EB8}">
      <dgm:prSet/>
      <dgm:spPr/>
      <dgm:t>
        <a:bodyPr/>
        <a:lstStyle/>
        <a:p>
          <a:endParaRPr lang="en-GB">
            <a:latin typeface="Arial" pitchFamily="34" charset="0"/>
            <a:cs typeface="Arial" pitchFamily="34" charset="0"/>
          </a:endParaRPr>
        </a:p>
      </dgm:t>
    </dgm:pt>
    <dgm:pt modelId="{29EAECA7-DA43-413E-9FAD-EB50A7C9C468}" type="sibTrans" cxnId="{D2B19797-E975-44F1-B6DC-7C8A63B05EB8}">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843346B5-8F23-4692-B1A6-FEB96B3924CD}" type="pres">
      <dgm:prSet presAssocID="{4C42518D-8951-4795-B022-D0F1A9974862}" presName="Name9" presStyleLbl="parChTrans1D2" presStyleIdx="0" presStyleCnt="7"/>
      <dgm:spPr/>
      <dgm:t>
        <a:bodyPr/>
        <a:lstStyle/>
        <a:p>
          <a:endParaRPr lang="en-GB"/>
        </a:p>
      </dgm:t>
    </dgm:pt>
    <dgm:pt modelId="{B8982348-3B0C-4500-BEE7-58C8411F370B}" type="pres">
      <dgm:prSet presAssocID="{4C42518D-8951-4795-B022-D0F1A9974862}" presName="connTx" presStyleLbl="parChTrans1D2" presStyleIdx="0" presStyleCnt="7"/>
      <dgm:spPr/>
      <dgm:t>
        <a:bodyPr/>
        <a:lstStyle/>
        <a:p>
          <a:endParaRPr lang="en-GB"/>
        </a:p>
      </dgm:t>
    </dgm:pt>
    <dgm:pt modelId="{BACB1C47-2BB2-43A7-B63B-B63DEAFEF0D2}" type="pres">
      <dgm:prSet presAssocID="{081ABC92-BB06-4C15-9A1D-F5A6E52F3E3D}" presName="node" presStyleLbl="node1" presStyleIdx="0" presStyleCnt="7">
        <dgm:presLayoutVars>
          <dgm:bulletEnabled val="1"/>
        </dgm:presLayoutVars>
      </dgm:prSet>
      <dgm:spPr/>
      <dgm:t>
        <a:bodyPr/>
        <a:lstStyle/>
        <a:p>
          <a:endParaRPr lang="en-GB"/>
        </a:p>
      </dgm:t>
    </dgm:pt>
    <dgm:pt modelId="{E34BB6AF-3E9D-45EA-ADE8-527D1A4774AF}" type="pres">
      <dgm:prSet presAssocID="{4EEA00A8-C744-413A-A261-25A74158FF38}" presName="Name9" presStyleLbl="parChTrans1D2" presStyleIdx="1" presStyleCnt="7"/>
      <dgm:spPr/>
      <dgm:t>
        <a:bodyPr/>
        <a:lstStyle/>
        <a:p>
          <a:endParaRPr lang="en-GB"/>
        </a:p>
      </dgm:t>
    </dgm:pt>
    <dgm:pt modelId="{628AD887-5C90-4946-9D10-551FCD829C19}" type="pres">
      <dgm:prSet presAssocID="{4EEA00A8-C744-413A-A261-25A74158FF38}" presName="connTx" presStyleLbl="parChTrans1D2" presStyleIdx="1" presStyleCnt="7"/>
      <dgm:spPr/>
      <dgm:t>
        <a:bodyPr/>
        <a:lstStyle/>
        <a:p>
          <a:endParaRPr lang="en-GB"/>
        </a:p>
      </dgm:t>
    </dgm:pt>
    <dgm:pt modelId="{0F98BD8B-01AF-48B4-8104-74E2E5B028F7}" type="pres">
      <dgm:prSet presAssocID="{CBA9A8BD-5ECF-46A8-8EBB-06B37FDB7F21}" presName="node" presStyleLbl="node1" presStyleIdx="1" presStyleCnt="7">
        <dgm:presLayoutVars>
          <dgm:bulletEnabled val="1"/>
        </dgm:presLayoutVars>
      </dgm:prSet>
      <dgm:spPr/>
      <dgm:t>
        <a:bodyPr/>
        <a:lstStyle/>
        <a:p>
          <a:endParaRPr lang="en-GB"/>
        </a:p>
      </dgm:t>
    </dgm:pt>
    <dgm:pt modelId="{A0FC9C72-A875-4246-ADF0-09AB665074ED}" type="pres">
      <dgm:prSet presAssocID="{91C71AA2-8691-411F-A128-6364737D13A8}" presName="Name9" presStyleLbl="parChTrans1D2" presStyleIdx="2" presStyleCnt="7"/>
      <dgm:spPr/>
      <dgm:t>
        <a:bodyPr/>
        <a:lstStyle/>
        <a:p>
          <a:endParaRPr lang="en-GB"/>
        </a:p>
      </dgm:t>
    </dgm:pt>
    <dgm:pt modelId="{BF441869-B365-4DFD-B8D0-6E060C2B4A99}" type="pres">
      <dgm:prSet presAssocID="{91C71AA2-8691-411F-A128-6364737D13A8}" presName="connTx" presStyleLbl="parChTrans1D2" presStyleIdx="2" presStyleCnt="7"/>
      <dgm:spPr/>
      <dgm:t>
        <a:bodyPr/>
        <a:lstStyle/>
        <a:p>
          <a:endParaRPr lang="en-GB"/>
        </a:p>
      </dgm:t>
    </dgm:pt>
    <dgm:pt modelId="{45F0C1C8-7798-41E7-BD93-CE093A3F03D9}" type="pres">
      <dgm:prSet presAssocID="{BB4E4170-01A2-4C60-B966-C1F984F27BB8}" presName="node" presStyleLbl="node1" presStyleIdx="2" presStyleCnt="7">
        <dgm:presLayoutVars>
          <dgm:bulletEnabled val="1"/>
        </dgm:presLayoutVars>
      </dgm:prSet>
      <dgm:spPr/>
      <dgm:t>
        <a:bodyPr/>
        <a:lstStyle/>
        <a:p>
          <a:endParaRPr lang="en-GB"/>
        </a:p>
      </dgm:t>
    </dgm:pt>
    <dgm:pt modelId="{B34F74CE-E835-4A1E-A574-6FCF8EE6DD64}" type="pres">
      <dgm:prSet presAssocID="{FFE3947C-A50B-46AE-84F8-AFCB8C4281E2}" presName="Name9" presStyleLbl="parChTrans1D2" presStyleIdx="3" presStyleCnt="7"/>
      <dgm:spPr/>
      <dgm:t>
        <a:bodyPr/>
        <a:lstStyle/>
        <a:p>
          <a:endParaRPr lang="en-GB"/>
        </a:p>
      </dgm:t>
    </dgm:pt>
    <dgm:pt modelId="{A4D3614E-6A71-4586-9196-17781DFB367F}" type="pres">
      <dgm:prSet presAssocID="{FFE3947C-A50B-46AE-84F8-AFCB8C4281E2}" presName="connTx" presStyleLbl="parChTrans1D2" presStyleIdx="3" presStyleCnt="7"/>
      <dgm:spPr/>
      <dgm:t>
        <a:bodyPr/>
        <a:lstStyle/>
        <a:p>
          <a:endParaRPr lang="en-GB"/>
        </a:p>
      </dgm:t>
    </dgm:pt>
    <dgm:pt modelId="{918AE694-0212-46E3-9B1F-D73F3AFBD2F4}" type="pres">
      <dgm:prSet presAssocID="{70B34FD1-2B42-4B88-8547-B97380AFFBAF}" presName="node" presStyleLbl="node1" presStyleIdx="3" presStyleCnt="7">
        <dgm:presLayoutVars>
          <dgm:bulletEnabled val="1"/>
        </dgm:presLayoutVars>
      </dgm:prSet>
      <dgm:spPr/>
      <dgm:t>
        <a:bodyPr/>
        <a:lstStyle/>
        <a:p>
          <a:endParaRPr lang="en-GB"/>
        </a:p>
      </dgm:t>
    </dgm:pt>
    <dgm:pt modelId="{2AB7878F-7D9F-45AC-88E5-0D6D386562B9}" type="pres">
      <dgm:prSet presAssocID="{9ACA19DD-B6B0-41B1-B2FB-BC643448141D}" presName="Name9" presStyleLbl="parChTrans1D2" presStyleIdx="4" presStyleCnt="7"/>
      <dgm:spPr/>
      <dgm:t>
        <a:bodyPr/>
        <a:lstStyle/>
        <a:p>
          <a:endParaRPr lang="en-GB"/>
        </a:p>
      </dgm:t>
    </dgm:pt>
    <dgm:pt modelId="{70AED725-F7CC-4E63-A44C-EA86BD0C5C60}" type="pres">
      <dgm:prSet presAssocID="{9ACA19DD-B6B0-41B1-B2FB-BC643448141D}" presName="connTx" presStyleLbl="parChTrans1D2" presStyleIdx="4" presStyleCnt="7"/>
      <dgm:spPr/>
      <dgm:t>
        <a:bodyPr/>
        <a:lstStyle/>
        <a:p>
          <a:endParaRPr lang="en-GB"/>
        </a:p>
      </dgm:t>
    </dgm:pt>
    <dgm:pt modelId="{9C5262B4-62BD-4F12-9888-8C91671A1343}" type="pres">
      <dgm:prSet presAssocID="{BE8B5DE1-5079-4A41-8446-F8F7F41D08AA}" presName="node" presStyleLbl="node1" presStyleIdx="4" presStyleCnt="7">
        <dgm:presLayoutVars>
          <dgm:bulletEnabled val="1"/>
        </dgm:presLayoutVars>
      </dgm:prSet>
      <dgm:spPr/>
      <dgm:t>
        <a:bodyPr/>
        <a:lstStyle/>
        <a:p>
          <a:endParaRPr lang="en-GB"/>
        </a:p>
      </dgm:t>
    </dgm:pt>
    <dgm:pt modelId="{B1529458-ECDF-4E22-9EB2-C3E0925DDB92}" type="pres">
      <dgm:prSet presAssocID="{D1EBD6E3-06D8-4188-8BFA-A0D841785C68}" presName="Name9" presStyleLbl="parChTrans1D2" presStyleIdx="5" presStyleCnt="7"/>
      <dgm:spPr/>
      <dgm:t>
        <a:bodyPr/>
        <a:lstStyle/>
        <a:p>
          <a:endParaRPr lang="en-GB"/>
        </a:p>
      </dgm:t>
    </dgm:pt>
    <dgm:pt modelId="{AEAA6953-32DB-4B20-9838-3EB6B06A7FBA}" type="pres">
      <dgm:prSet presAssocID="{D1EBD6E3-06D8-4188-8BFA-A0D841785C68}" presName="connTx" presStyleLbl="parChTrans1D2" presStyleIdx="5" presStyleCnt="7"/>
      <dgm:spPr/>
      <dgm:t>
        <a:bodyPr/>
        <a:lstStyle/>
        <a:p>
          <a:endParaRPr lang="en-GB"/>
        </a:p>
      </dgm:t>
    </dgm:pt>
    <dgm:pt modelId="{627B7A8A-E8DE-455C-A5B1-5FB011243AC2}" type="pres">
      <dgm:prSet presAssocID="{E1D61429-0E29-4BD6-AE69-FC3E7DE380A7}" presName="node" presStyleLbl="node1" presStyleIdx="5" presStyleCnt="7">
        <dgm:presLayoutVars>
          <dgm:bulletEnabled val="1"/>
        </dgm:presLayoutVars>
      </dgm:prSet>
      <dgm:spPr/>
      <dgm:t>
        <a:bodyPr/>
        <a:lstStyle/>
        <a:p>
          <a:endParaRPr lang="en-GB"/>
        </a:p>
      </dgm:t>
    </dgm:pt>
    <dgm:pt modelId="{FD83C84B-AF87-4DBA-A0EF-1F5FCB01B619}" type="pres">
      <dgm:prSet presAssocID="{22778232-A383-4F05-A551-B2DA57579F75}" presName="Name9" presStyleLbl="parChTrans1D2" presStyleIdx="6" presStyleCnt="7"/>
      <dgm:spPr/>
      <dgm:t>
        <a:bodyPr/>
        <a:lstStyle/>
        <a:p>
          <a:endParaRPr lang="en-GB"/>
        </a:p>
      </dgm:t>
    </dgm:pt>
    <dgm:pt modelId="{790149C2-88FD-40B0-860E-272222B5CAE5}" type="pres">
      <dgm:prSet presAssocID="{22778232-A383-4F05-A551-B2DA57579F75}" presName="connTx" presStyleLbl="parChTrans1D2" presStyleIdx="6" presStyleCnt="7"/>
      <dgm:spPr/>
      <dgm:t>
        <a:bodyPr/>
        <a:lstStyle/>
        <a:p>
          <a:endParaRPr lang="en-GB"/>
        </a:p>
      </dgm:t>
    </dgm:pt>
    <dgm:pt modelId="{36E83FA9-CF56-4C21-8B34-D1330DC513F3}" type="pres">
      <dgm:prSet presAssocID="{E560DD34-EB62-4A7C-AE5E-1FC696E868A4}" presName="node" presStyleLbl="node1" presStyleIdx="6" presStyleCnt="7">
        <dgm:presLayoutVars>
          <dgm:bulletEnabled val="1"/>
        </dgm:presLayoutVars>
      </dgm:prSet>
      <dgm:spPr/>
      <dgm:t>
        <a:bodyPr/>
        <a:lstStyle/>
        <a:p>
          <a:endParaRPr lang="en-GB"/>
        </a:p>
      </dgm:t>
    </dgm:pt>
  </dgm:ptLst>
  <dgm:cxnLst>
    <dgm:cxn modelId="{BC23CF2B-2624-46B7-BE98-CA0D631CA200}" srcId="{983CF24F-A230-4D1A-BADE-734C990418EB}" destId="{70818EA6-3F85-44C8-82B4-DA6F45F7E935}" srcOrd="0" destOrd="0" parTransId="{731120C5-A444-47CF-B888-E1A11ED408AA}" sibTransId="{BF00D006-C420-4D71-80B2-21C477ABEA41}"/>
    <dgm:cxn modelId="{9A182E60-6469-416C-954A-C7D438F98593}" type="presOf" srcId="{70818EA6-3F85-44C8-82B4-DA6F45F7E935}" destId="{06494E80-42FB-415D-82B0-C7966220DD7D}" srcOrd="0" destOrd="0" presId="urn:microsoft.com/office/officeart/2005/8/layout/radial1"/>
    <dgm:cxn modelId="{D25E50DA-D6D1-40FB-9888-915E1FCF9BC7}" type="presOf" srcId="{91C71AA2-8691-411F-A128-6364737D13A8}" destId="{A0FC9C72-A875-4246-ADF0-09AB665074ED}" srcOrd="0" destOrd="0" presId="urn:microsoft.com/office/officeart/2005/8/layout/radial1"/>
    <dgm:cxn modelId="{94DD6CF1-F2FF-4B7C-B830-DA64AC8D483D}" type="presOf" srcId="{FFE3947C-A50B-46AE-84F8-AFCB8C4281E2}" destId="{A4D3614E-6A71-4586-9196-17781DFB367F}" srcOrd="1" destOrd="0" presId="urn:microsoft.com/office/officeart/2005/8/layout/radial1"/>
    <dgm:cxn modelId="{D62393C7-9AC2-4045-8723-95D521E46E97}" type="presOf" srcId="{4C42518D-8951-4795-B022-D0F1A9974862}" destId="{843346B5-8F23-4692-B1A6-FEB96B3924CD}" srcOrd="0" destOrd="0" presId="urn:microsoft.com/office/officeart/2005/8/layout/radial1"/>
    <dgm:cxn modelId="{57252595-72C9-4C63-B338-40A715297045}" type="presOf" srcId="{E560DD34-EB62-4A7C-AE5E-1FC696E868A4}" destId="{36E83FA9-CF56-4C21-8B34-D1330DC513F3}" srcOrd="0" destOrd="0" presId="urn:microsoft.com/office/officeart/2005/8/layout/radial1"/>
    <dgm:cxn modelId="{110F76E3-E40D-4886-942A-49CFD603DE21}" type="presOf" srcId="{CBA9A8BD-5ECF-46A8-8EBB-06B37FDB7F21}" destId="{0F98BD8B-01AF-48B4-8104-74E2E5B028F7}" srcOrd="0" destOrd="0" presId="urn:microsoft.com/office/officeart/2005/8/layout/radial1"/>
    <dgm:cxn modelId="{ACB011D1-4444-4FF8-8373-447CB772FF7D}" srcId="{70818EA6-3F85-44C8-82B4-DA6F45F7E935}" destId="{BB4E4170-01A2-4C60-B966-C1F984F27BB8}" srcOrd="2" destOrd="0" parTransId="{91C71AA2-8691-411F-A128-6364737D13A8}" sibTransId="{C5F79911-80D6-4C30-8B3E-3D2B83C02DB5}"/>
    <dgm:cxn modelId="{E58635EF-A13B-4C40-84BB-58EA56A2B5E6}" type="presOf" srcId="{4EEA00A8-C744-413A-A261-25A74158FF38}" destId="{628AD887-5C90-4946-9D10-551FCD829C19}" srcOrd="1" destOrd="0" presId="urn:microsoft.com/office/officeart/2005/8/layout/radial1"/>
    <dgm:cxn modelId="{BC488DE2-AFFF-4044-B48C-29DD8853A284}" type="presOf" srcId="{9ACA19DD-B6B0-41B1-B2FB-BC643448141D}" destId="{2AB7878F-7D9F-45AC-88E5-0D6D386562B9}" srcOrd="0" destOrd="0" presId="urn:microsoft.com/office/officeart/2005/8/layout/radial1"/>
    <dgm:cxn modelId="{B060DC0A-322B-4A5E-90E9-12C486049A5C}" type="presOf" srcId="{91C71AA2-8691-411F-A128-6364737D13A8}" destId="{BF441869-B365-4DFD-B8D0-6E060C2B4A99}" srcOrd="1" destOrd="0" presId="urn:microsoft.com/office/officeart/2005/8/layout/radial1"/>
    <dgm:cxn modelId="{1A4AC3C5-3B94-4433-934C-6949FCECC11F}" srcId="{70818EA6-3F85-44C8-82B4-DA6F45F7E935}" destId="{BE8B5DE1-5079-4A41-8446-F8F7F41D08AA}" srcOrd="4" destOrd="0" parTransId="{9ACA19DD-B6B0-41B1-B2FB-BC643448141D}" sibTransId="{4D68827B-EE8D-4AEB-8BCD-59210CE3D201}"/>
    <dgm:cxn modelId="{3821CA7F-495A-4AFA-9568-A63FF737A6FE}" type="presOf" srcId="{22778232-A383-4F05-A551-B2DA57579F75}" destId="{790149C2-88FD-40B0-860E-272222B5CAE5}" srcOrd="1" destOrd="0" presId="urn:microsoft.com/office/officeart/2005/8/layout/radial1"/>
    <dgm:cxn modelId="{F64D6426-1710-4158-984E-A74AB2A8E584}" srcId="{70818EA6-3F85-44C8-82B4-DA6F45F7E935}" destId="{E1D61429-0E29-4BD6-AE69-FC3E7DE380A7}" srcOrd="5" destOrd="0" parTransId="{D1EBD6E3-06D8-4188-8BFA-A0D841785C68}" sibTransId="{96AB63DA-C660-40C0-903B-2EAF9CC06D50}"/>
    <dgm:cxn modelId="{45ABB289-0DE3-4D0B-B1BD-1707E60D200D}" type="presOf" srcId="{081ABC92-BB06-4C15-9A1D-F5A6E52F3E3D}" destId="{BACB1C47-2BB2-43A7-B63B-B63DEAFEF0D2}" srcOrd="0" destOrd="0" presId="urn:microsoft.com/office/officeart/2005/8/layout/radial1"/>
    <dgm:cxn modelId="{4337CDE0-0D50-45E8-AD33-17930EE4D166}" type="presOf" srcId="{70B34FD1-2B42-4B88-8547-B97380AFFBAF}" destId="{918AE694-0212-46E3-9B1F-D73F3AFBD2F4}" srcOrd="0" destOrd="0" presId="urn:microsoft.com/office/officeart/2005/8/layout/radial1"/>
    <dgm:cxn modelId="{484820DE-5CD4-4986-9BAA-4D22B95620D8}" type="presOf" srcId="{4EEA00A8-C744-413A-A261-25A74158FF38}" destId="{E34BB6AF-3E9D-45EA-ADE8-527D1A4774AF}" srcOrd="0" destOrd="0" presId="urn:microsoft.com/office/officeart/2005/8/layout/radial1"/>
    <dgm:cxn modelId="{E172FC97-7462-4002-B806-84487AED8B02}" type="presOf" srcId="{4C42518D-8951-4795-B022-D0F1A9974862}" destId="{B8982348-3B0C-4500-BEE7-58C8411F370B}" srcOrd="1" destOrd="0" presId="urn:microsoft.com/office/officeart/2005/8/layout/radial1"/>
    <dgm:cxn modelId="{1400759B-B6DF-4CFD-A91E-C2F6EFE7D13D}" type="presOf" srcId="{D1EBD6E3-06D8-4188-8BFA-A0D841785C68}" destId="{B1529458-ECDF-4E22-9EB2-C3E0925DDB92}" srcOrd="0" destOrd="0" presId="urn:microsoft.com/office/officeart/2005/8/layout/radial1"/>
    <dgm:cxn modelId="{2280187D-4060-4A87-B386-442FC0F0C5D5}" type="presOf" srcId="{E1D61429-0E29-4BD6-AE69-FC3E7DE380A7}" destId="{627B7A8A-E8DE-455C-A5B1-5FB011243AC2}" srcOrd="0" destOrd="0" presId="urn:microsoft.com/office/officeart/2005/8/layout/radial1"/>
    <dgm:cxn modelId="{28F49B31-D70A-41F3-B804-AEEA475C0A4F}" type="presOf" srcId="{BE8B5DE1-5079-4A41-8446-F8F7F41D08AA}" destId="{9C5262B4-62BD-4F12-9888-8C91671A1343}" srcOrd="0" destOrd="0" presId="urn:microsoft.com/office/officeart/2005/8/layout/radial1"/>
    <dgm:cxn modelId="{D2B19797-E975-44F1-B6DC-7C8A63B05EB8}" srcId="{70818EA6-3F85-44C8-82B4-DA6F45F7E935}" destId="{E560DD34-EB62-4A7C-AE5E-1FC696E868A4}" srcOrd="6" destOrd="0" parTransId="{22778232-A383-4F05-A551-B2DA57579F75}" sibTransId="{29EAECA7-DA43-413E-9FAD-EB50A7C9C468}"/>
    <dgm:cxn modelId="{EB9B9B5B-FCD4-4713-BF25-086D63DDFB3D}" srcId="{70818EA6-3F85-44C8-82B4-DA6F45F7E935}" destId="{CBA9A8BD-5ECF-46A8-8EBB-06B37FDB7F21}" srcOrd="1" destOrd="0" parTransId="{4EEA00A8-C744-413A-A261-25A74158FF38}" sibTransId="{56942A2E-4DBA-4239-BBA8-BAF013D9FF5F}"/>
    <dgm:cxn modelId="{2A12B92B-620A-4539-90FA-DAB3B640BDA3}" type="presOf" srcId="{D1EBD6E3-06D8-4188-8BFA-A0D841785C68}" destId="{AEAA6953-32DB-4B20-9838-3EB6B06A7FBA}" srcOrd="1" destOrd="0" presId="urn:microsoft.com/office/officeart/2005/8/layout/radial1"/>
    <dgm:cxn modelId="{475B4DA1-8C03-448C-91BA-22865DF7F683}" type="presOf" srcId="{BB4E4170-01A2-4C60-B966-C1F984F27BB8}" destId="{45F0C1C8-7798-41E7-BD93-CE093A3F03D9}" srcOrd="0" destOrd="0" presId="urn:microsoft.com/office/officeart/2005/8/layout/radial1"/>
    <dgm:cxn modelId="{F3AB077F-50AA-4952-9BED-E5C68D29D855}" srcId="{70818EA6-3F85-44C8-82B4-DA6F45F7E935}" destId="{081ABC92-BB06-4C15-9A1D-F5A6E52F3E3D}" srcOrd="0" destOrd="0" parTransId="{4C42518D-8951-4795-B022-D0F1A9974862}" sibTransId="{89B49D3E-2693-4FC1-8165-67C0D21695F2}"/>
    <dgm:cxn modelId="{0123A100-D574-4E44-B69E-0305FF737ECB}" type="presOf" srcId="{9ACA19DD-B6B0-41B1-B2FB-BC643448141D}" destId="{70AED725-F7CC-4E63-A44C-EA86BD0C5C60}" srcOrd="1" destOrd="0" presId="urn:microsoft.com/office/officeart/2005/8/layout/radial1"/>
    <dgm:cxn modelId="{A9240BFF-2182-4AFF-BF1E-BFF91F4633FC}" srcId="{70818EA6-3F85-44C8-82B4-DA6F45F7E935}" destId="{70B34FD1-2B42-4B88-8547-B97380AFFBAF}" srcOrd="3" destOrd="0" parTransId="{FFE3947C-A50B-46AE-84F8-AFCB8C4281E2}" sibTransId="{5070464E-1CB3-4637-91D4-3DFC699FE45C}"/>
    <dgm:cxn modelId="{48D70AD1-66C9-47D8-93A1-BCC6B03C5CF7}" type="presOf" srcId="{22778232-A383-4F05-A551-B2DA57579F75}" destId="{FD83C84B-AF87-4DBA-A0EF-1F5FCB01B619}" srcOrd="0" destOrd="0" presId="urn:microsoft.com/office/officeart/2005/8/layout/radial1"/>
    <dgm:cxn modelId="{93C21618-AFFD-41CE-8EE1-273BE66BAB65}" type="presOf" srcId="{983CF24F-A230-4D1A-BADE-734C990418EB}" destId="{84B6665C-F899-4525-9B11-E8D7A00D3260}" srcOrd="0" destOrd="0" presId="urn:microsoft.com/office/officeart/2005/8/layout/radial1"/>
    <dgm:cxn modelId="{11024672-3199-419E-AE26-BD2D0101CF2D}" type="presOf" srcId="{FFE3947C-A50B-46AE-84F8-AFCB8C4281E2}" destId="{B34F74CE-E835-4A1E-A574-6FCF8EE6DD64}" srcOrd="0" destOrd="0" presId="urn:microsoft.com/office/officeart/2005/8/layout/radial1"/>
    <dgm:cxn modelId="{C4EF3E52-539A-4E1B-99B6-11EDC19E6EB2}" type="presParOf" srcId="{84B6665C-F899-4525-9B11-E8D7A00D3260}" destId="{06494E80-42FB-415D-82B0-C7966220DD7D}" srcOrd="0" destOrd="0" presId="urn:microsoft.com/office/officeart/2005/8/layout/radial1"/>
    <dgm:cxn modelId="{982E7459-611A-4EBD-B9BB-93A9C6257A83}" type="presParOf" srcId="{84B6665C-F899-4525-9B11-E8D7A00D3260}" destId="{843346B5-8F23-4692-B1A6-FEB96B3924CD}" srcOrd="1" destOrd="0" presId="urn:microsoft.com/office/officeart/2005/8/layout/radial1"/>
    <dgm:cxn modelId="{C44DFB2D-D512-4A19-A853-B77E9D1414F9}" type="presParOf" srcId="{843346B5-8F23-4692-B1A6-FEB96B3924CD}" destId="{B8982348-3B0C-4500-BEE7-58C8411F370B}" srcOrd="0" destOrd="0" presId="urn:microsoft.com/office/officeart/2005/8/layout/radial1"/>
    <dgm:cxn modelId="{178143D1-FFC3-4F3B-BB5A-93C7EFB73F56}" type="presParOf" srcId="{84B6665C-F899-4525-9B11-E8D7A00D3260}" destId="{BACB1C47-2BB2-43A7-B63B-B63DEAFEF0D2}" srcOrd="2" destOrd="0" presId="urn:microsoft.com/office/officeart/2005/8/layout/radial1"/>
    <dgm:cxn modelId="{F5D97358-8275-4A72-9737-C830D0C1998E}" type="presParOf" srcId="{84B6665C-F899-4525-9B11-E8D7A00D3260}" destId="{E34BB6AF-3E9D-45EA-ADE8-527D1A4774AF}" srcOrd="3" destOrd="0" presId="urn:microsoft.com/office/officeart/2005/8/layout/radial1"/>
    <dgm:cxn modelId="{FD857398-84CA-4721-BE73-23BD870F9452}" type="presParOf" srcId="{E34BB6AF-3E9D-45EA-ADE8-527D1A4774AF}" destId="{628AD887-5C90-4946-9D10-551FCD829C19}" srcOrd="0" destOrd="0" presId="urn:microsoft.com/office/officeart/2005/8/layout/radial1"/>
    <dgm:cxn modelId="{90B729B1-B7A2-427A-A9A5-6A8AA15D96C0}" type="presParOf" srcId="{84B6665C-F899-4525-9B11-E8D7A00D3260}" destId="{0F98BD8B-01AF-48B4-8104-74E2E5B028F7}" srcOrd="4" destOrd="0" presId="urn:microsoft.com/office/officeart/2005/8/layout/radial1"/>
    <dgm:cxn modelId="{FB32F6E1-23F3-4CEC-8768-128DA935C80B}" type="presParOf" srcId="{84B6665C-F899-4525-9B11-E8D7A00D3260}" destId="{A0FC9C72-A875-4246-ADF0-09AB665074ED}" srcOrd="5" destOrd="0" presId="urn:microsoft.com/office/officeart/2005/8/layout/radial1"/>
    <dgm:cxn modelId="{B4EBEF11-7F75-4782-9561-5F7FF4F6192F}" type="presParOf" srcId="{A0FC9C72-A875-4246-ADF0-09AB665074ED}" destId="{BF441869-B365-4DFD-B8D0-6E060C2B4A99}" srcOrd="0" destOrd="0" presId="urn:microsoft.com/office/officeart/2005/8/layout/radial1"/>
    <dgm:cxn modelId="{6A27DBF9-B708-446F-A862-DEA071DE0DD5}" type="presParOf" srcId="{84B6665C-F899-4525-9B11-E8D7A00D3260}" destId="{45F0C1C8-7798-41E7-BD93-CE093A3F03D9}" srcOrd="6" destOrd="0" presId="urn:microsoft.com/office/officeart/2005/8/layout/radial1"/>
    <dgm:cxn modelId="{B8DE9837-EFA1-40DD-B88C-CAA700D9C918}" type="presParOf" srcId="{84B6665C-F899-4525-9B11-E8D7A00D3260}" destId="{B34F74CE-E835-4A1E-A574-6FCF8EE6DD64}" srcOrd="7" destOrd="0" presId="urn:microsoft.com/office/officeart/2005/8/layout/radial1"/>
    <dgm:cxn modelId="{1B3F89E0-BB41-4002-B7AE-6EBEE40AB8FB}" type="presParOf" srcId="{B34F74CE-E835-4A1E-A574-6FCF8EE6DD64}" destId="{A4D3614E-6A71-4586-9196-17781DFB367F}" srcOrd="0" destOrd="0" presId="urn:microsoft.com/office/officeart/2005/8/layout/radial1"/>
    <dgm:cxn modelId="{3441B7DC-6869-4EE6-B8CB-05359F9C3026}" type="presParOf" srcId="{84B6665C-F899-4525-9B11-E8D7A00D3260}" destId="{918AE694-0212-46E3-9B1F-D73F3AFBD2F4}" srcOrd="8" destOrd="0" presId="urn:microsoft.com/office/officeart/2005/8/layout/radial1"/>
    <dgm:cxn modelId="{B5548017-6B56-4868-B49E-03E1A5FD3960}" type="presParOf" srcId="{84B6665C-F899-4525-9B11-E8D7A00D3260}" destId="{2AB7878F-7D9F-45AC-88E5-0D6D386562B9}" srcOrd="9" destOrd="0" presId="urn:microsoft.com/office/officeart/2005/8/layout/radial1"/>
    <dgm:cxn modelId="{0F6A2D6A-D7B0-4486-A3AF-DAC9CACD63EA}" type="presParOf" srcId="{2AB7878F-7D9F-45AC-88E5-0D6D386562B9}" destId="{70AED725-F7CC-4E63-A44C-EA86BD0C5C60}" srcOrd="0" destOrd="0" presId="urn:microsoft.com/office/officeart/2005/8/layout/radial1"/>
    <dgm:cxn modelId="{F3054FEB-0B97-4668-BDF9-3D227CCC5BCC}" type="presParOf" srcId="{84B6665C-F899-4525-9B11-E8D7A00D3260}" destId="{9C5262B4-62BD-4F12-9888-8C91671A1343}" srcOrd="10" destOrd="0" presId="urn:microsoft.com/office/officeart/2005/8/layout/radial1"/>
    <dgm:cxn modelId="{5F39ADD8-54CF-4434-9932-DBA12CF52345}" type="presParOf" srcId="{84B6665C-F899-4525-9B11-E8D7A00D3260}" destId="{B1529458-ECDF-4E22-9EB2-C3E0925DDB92}" srcOrd="11" destOrd="0" presId="urn:microsoft.com/office/officeart/2005/8/layout/radial1"/>
    <dgm:cxn modelId="{3E1CAB39-87D9-44B0-A2AE-09CC20EC7484}" type="presParOf" srcId="{B1529458-ECDF-4E22-9EB2-C3E0925DDB92}" destId="{AEAA6953-32DB-4B20-9838-3EB6B06A7FBA}" srcOrd="0" destOrd="0" presId="urn:microsoft.com/office/officeart/2005/8/layout/radial1"/>
    <dgm:cxn modelId="{F669E728-3439-4E2F-82B2-9E1811CE105D}" type="presParOf" srcId="{84B6665C-F899-4525-9B11-E8D7A00D3260}" destId="{627B7A8A-E8DE-455C-A5B1-5FB011243AC2}" srcOrd="12" destOrd="0" presId="urn:microsoft.com/office/officeart/2005/8/layout/radial1"/>
    <dgm:cxn modelId="{42E11D71-9E41-4F0B-9C89-B1B84FC74986}" type="presParOf" srcId="{84B6665C-F899-4525-9B11-E8D7A00D3260}" destId="{FD83C84B-AF87-4DBA-A0EF-1F5FCB01B619}" srcOrd="13" destOrd="0" presId="urn:microsoft.com/office/officeart/2005/8/layout/radial1"/>
    <dgm:cxn modelId="{62ED9091-452D-4310-9D78-B8C36006F7F8}" type="presParOf" srcId="{FD83C84B-AF87-4DBA-A0EF-1F5FCB01B619}" destId="{790149C2-88FD-40B0-860E-272222B5CAE5}" srcOrd="0" destOrd="0" presId="urn:microsoft.com/office/officeart/2005/8/layout/radial1"/>
    <dgm:cxn modelId="{A6D0BCB8-743C-4F18-BDDD-B36119F1B673}" type="presParOf" srcId="{84B6665C-F899-4525-9B11-E8D7A00D3260}" destId="{36E83FA9-CF56-4C21-8B34-D1330DC513F3}"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custT="1"/>
      <dgm:spPr/>
      <dgm:t>
        <a:bodyPr/>
        <a:lstStyle/>
        <a:p>
          <a:r>
            <a:rPr lang="en-GB" sz="2800" dirty="0" smtClean="0">
              <a:latin typeface="Arial" pitchFamily="34" charset="0"/>
              <a:cs typeface="Arial" pitchFamily="34" charset="0"/>
            </a:rPr>
            <a:t>Socially sensitive research</a:t>
          </a:r>
          <a:endParaRPr lang="en-GB" sz="1400"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F68ED5F6-F1F3-48D0-AED8-D0E16A9CE8FA}">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Deterministic explanations can lead to socially sensitive research as they suggest there is a clear cause for behaviour. This can lead to labelling and discrimination and may remove personal responsibility.</a:t>
          </a:r>
          <a:endParaRPr lang="en-GB" dirty="0">
            <a:latin typeface="Arial" pitchFamily="34" charset="0"/>
            <a:cs typeface="Arial" pitchFamily="34" charset="0"/>
          </a:endParaRPr>
        </a:p>
      </dgm:t>
    </dgm:pt>
    <dgm:pt modelId="{98750B7E-3085-4F36-9D7C-F0AEAB590864}" type="parTrans" cxnId="{5E551AC3-4749-4A6F-8F19-05D7FB924DE3}">
      <dgm:prSet/>
      <dgm:spPr/>
      <dgm:t>
        <a:bodyPr/>
        <a:lstStyle/>
        <a:p>
          <a:endParaRPr lang="en-GB">
            <a:latin typeface="Arial" pitchFamily="34" charset="0"/>
            <a:cs typeface="Arial" pitchFamily="34" charset="0"/>
          </a:endParaRPr>
        </a:p>
      </dgm:t>
    </dgm:pt>
    <dgm:pt modelId="{CAA37350-1389-4EB3-A4C2-EFAD76C76CD4}" type="sibTrans" cxnId="{5E551AC3-4749-4A6F-8F19-05D7FB924DE3}">
      <dgm:prSet/>
      <dgm:spPr/>
      <dgm:t>
        <a:bodyPr/>
        <a:lstStyle/>
        <a:p>
          <a:endParaRPr lang="en-GB">
            <a:latin typeface="Arial" pitchFamily="34" charset="0"/>
            <a:cs typeface="Arial" pitchFamily="34" charset="0"/>
          </a:endParaRPr>
        </a:p>
      </dgm:t>
    </dgm:pt>
    <dgm:pt modelId="{86DDBEC2-98CA-4C73-A6F6-489908BAD433}">
      <dgm:prSet/>
      <dgm:spPr/>
      <dgm:t>
        <a:bodyPr/>
        <a:lstStyle/>
        <a:p>
          <a:r>
            <a:rPr lang="en-GB" b="1" u="sng" dirty="0" smtClean="0">
              <a:latin typeface="Arial" pitchFamily="34" charset="0"/>
              <a:cs typeface="Arial" pitchFamily="34" charset="0"/>
            </a:rPr>
            <a:t>Nature/nurture</a:t>
          </a:r>
        </a:p>
        <a:p>
          <a:r>
            <a:rPr lang="en-GB" dirty="0" smtClean="0">
              <a:latin typeface="Arial" pitchFamily="34" charset="0"/>
              <a:cs typeface="Arial" pitchFamily="34" charset="0"/>
            </a:rPr>
            <a:t>A lot of socially sensitive research is about the genetic basis of behaviour and so is the nature side of debate.</a:t>
          </a:r>
          <a:endParaRPr lang="en-GB" dirty="0">
            <a:latin typeface="Arial" pitchFamily="34" charset="0"/>
            <a:cs typeface="Arial" pitchFamily="34" charset="0"/>
          </a:endParaRPr>
        </a:p>
      </dgm:t>
    </dgm:pt>
    <dgm:pt modelId="{E5E663D7-558E-4646-8A50-65AC5509690F}" type="parTrans" cxnId="{E6D632A3-EA1A-49F4-8BD1-A86D7DE43C23}">
      <dgm:prSet/>
      <dgm:spPr/>
      <dgm:t>
        <a:bodyPr/>
        <a:lstStyle/>
        <a:p>
          <a:endParaRPr lang="en-GB">
            <a:latin typeface="Arial" pitchFamily="34" charset="0"/>
            <a:cs typeface="Arial" pitchFamily="34" charset="0"/>
          </a:endParaRPr>
        </a:p>
      </dgm:t>
    </dgm:pt>
    <dgm:pt modelId="{51B710AE-B8C1-49F1-A584-F229DDE8670A}" type="sibTrans" cxnId="{E6D632A3-EA1A-49F4-8BD1-A86D7DE43C23}">
      <dgm:prSet/>
      <dgm:spPr/>
      <dgm:t>
        <a:bodyPr/>
        <a:lstStyle/>
        <a:p>
          <a:endParaRPr lang="en-GB">
            <a:latin typeface="Arial" pitchFamily="34" charset="0"/>
            <a:cs typeface="Arial" pitchFamily="34" charset="0"/>
          </a:endParaRPr>
        </a:p>
      </dgm:t>
    </dgm:pt>
    <dgm:pt modelId="{00130B8E-5573-4E9C-BC4D-985696947F45}">
      <dgm:prSet/>
      <dgm:spPr/>
      <dgm:t>
        <a:bodyPr/>
        <a:lstStyle/>
        <a:p>
          <a:r>
            <a:rPr lang="en-GB" b="1" u="sng" dirty="0" smtClean="0">
              <a:latin typeface="Arial" pitchFamily="34" charset="0"/>
              <a:cs typeface="Arial" pitchFamily="34" charset="0"/>
            </a:rPr>
            <a:t>Reductionism / Holism</a:t>
          </a:r>
        </a:p>
        <a:p>
          <a:r>
            <a:rPr lang="en-GB" dirty="0" smtClean="0">
              <a:latin typeface="Arial" pitchFamily="34" charset="0"/>
              <a:cs typeface="Arial" pitchFamily="34" charset="0"/>
            </a:rPr>
            <a:t>Reductionist as often socially sensitive research focuses on a specific trait such as sex or race, as the cause of a behaviour.</a:t>
          </a:r>
          <a:endParaRPr lang="en-GB" dirty="0">
            <a:latin typeface="Arial" pitchFamily="34" charset="0"/>
            <a:cs typeface="Arial" pitchFamily="34" charset="0"/>
          </a:endParaRPr>
        </a:p>
      </dgm:t>
    </dgm:pt>
    <dgm:pt modelId="{C2DD2C97-19F2-431F-95DF-B649BA3C1CAC}" type="parTrans" cxnId="{860F742F-0671-4653-BE9D-56A316E186FE}">
      <dgm:prSet/>
      <dgm:spPr/>
      <dgm:t>
        <a:bodyPr/>
        <a:lstStyle/>
        <a:p>
          <a:endParaRPr lang="en-GB">
            <a:latin typeface="Arial" pitchFamily="34" charset="0"/>
            <a:cs typeface="Arial" pitchFamily="34" charset="0"/>
          </a:endParaRPr>
        </a:p>
      </dgm:t>
    </dgm:pt>
    <dgm:pt modelId="{24B96242-095D-405E-81D6-E88F308A0A9D}" type="sibTrans" cxnId="{860F742F-0671-4653-BE9D-56A316E186FE}">
      <dgm:prSet/>
      <dgm:spPr/>
      <dgm:t>
        <a:bodyPr/>
        <a:lstStyle/>
        <a:p>
          <a:endParaRPr lang="en-GB">
            <a:latin typeface="Arial" pitchFamily="34" charset="0"/>
            <a:cs typeface="Arial" pitchFamily="34" charset="0"/>
          </a:endParaRPr>
        </a:p>
      </dgm:t>
    </dgm:pt>
    <dgm:pt modelId="{5ECD734C-A566-4E46-A036-47D7B8653B2F}">
      <dgm:prSet/>
      <dgm:spPr/>
      <dgm:t>
        <a:bodyPr/>
        <a:lstStyle/>
        <a:p>
          <a:r>
            <a:rPr lang="en-GB" b="1" u="sng" dirty="0" smtClean="0">
              <a:latin typeface="Arial" pitchFamily="34" charset="0"/>
              <a:cs typeface="Arial" pitchFamily="34" charset="0"/>
            </a:rPr>
            <a:t>Individual / situational explanations</a:t>
          </a:r>
        </a:p>
        <a:p>
          <a:r>
            <a:rPr lang="en-GB" dirty="0" smtClean="0">
              <a:latin typeface="Arial" pitchFamily="34" charset="0"/>
              <a:cs typeface="Arial" pitchFamily="34" charset="0"/>
            </a:rPr>
            <a:t>The danger of attributing the cause of behaviour to individual factors is that it can lead to socially sensitive research as the implications of findings could suggest that a person’s race, age, gender or disability cause behaviours. This can cause social stigmas and discrimination. 	</a:t>
          </a:r>
          <a:endParaRPr lang="en-GB" dirty="0">
            <a:latin typeface="Arial" pitchFamily="34" charset="0"/>
            <a:cs typeface="Arial" pitchFamily="34" charset="0"/>
          </a:endParaRPr>
        </a:p>
      </dgm:t>
    </dgm:pt>
    <dgm:pt modelId="{CD641083-AEF9-43D4-905E-12671B9E328E}" type="parTrans" cxnId="{20EE49B3-06BE-4F38-B878-962F290ACE28}">
      <dgm:prSet/>
      <dgm:spPr/>
      <dgm:t>
        <a:bodyPr/>
        <a:lstStyle/>
        <a:p>
          <a:endParaRPr lang="en-GB">
            <a:latin typeface="Arial" pitchFamily="34" charset="0"/>
            <a:cs typeface="Arial" pitchFamily="34" charset="0"/>
          </a:endParaRPr>
        </a:p>
      </dgm:t>
    </dgm:pt>
    <dgm:pt modelId="{12697ED6-6A5C-4931-BE86-DBCB3476CC96}" type="sibTrans" cxnId="{20EE49B3-06BE-4F38-B878-962F290ACE28}">
      <dgm:prSet/>
      <dgm:spPr/>
      <dgm:t>
        <a:bodyPr/>
        <a:lstStyle/>
        <a:p>
          <a:endParaRPr lang="en-GB">
            <a:latin typeface="Arial" pitchFamily="34" charset="0"/>
            <a:cs typeface="Arial" pitchFamily="34" charset="0"/>
          </a:endParaRPr>
        </a:p>
      </dgm:t>
    </dgm:pt>
    <dgm:pt modelId="{BFB493DB-0D67-417F-A45A-30F2F5A92757}">
      <dgm:prSe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Often socially sensitive research has useful applications but the validity of research can be questioned</a:t>
          </a:r>
          <a:endParaRPr lang="en-GB" dirty="0">
            <a:latin typeface="Arial" pitchFamily="34" charset="0"/>
            <a:cs typeface="Arial" pitchFamily="34" charset="0"/>
          </a:endParaRPr>
        </a:p>
      </dgm:t>
    </dgm:pt>
    <dgm:pt modelId="{2C73358F-F5F6-437E-927F-90AF0617B956}" type="parTrans" cxnId="{39CD8A32-A8CF-455D-B532-2CC055FCD500}">
      <dgm:prSet/>
      <dgm:spPr/>
      <dgm:t>
        <a:bodyPr/>
        <a:lstStyle/>
        <a:p>
          <a:endParaRPr lang="en-GB">
            <a:latin typeface="Arial" pitchFamily="34" charset="0"/>
            <a:cs typeface="Arial" pitchFamily="34" charset="0"/>
          </a:endParaRPr>
        </a:p>
      </dgm:t>
    </dgm:pt>
    <dgm:pt modelId="{75F062D2-3A45-4624-9D8B-1E4B54019468}" type="sibTrans" cxnId="{39CD8A32-A8CF-455D-B532-2CC055FCD500}">
      <dgm:prSet/>
      <dgm:spPr/>
      <dgm:t>
        <a:bodyPr/>
        <a:lstStyle/>
        <a:p>
          <a:endParaRPr lang="en-GB">
            <a:latin typeface="Arial" pitchFamily="34" charset="0"/>
            <a:cs typeface="Arial" pitchFamily="34" charset="0"/>
          </a:endParaRPr>
        </a:p>
      </dgm:t>
    </dgm:pt>
    <dgm:pt modelId="{1CE93185-AE18-47C1-9EC8-2E17497ED0C9}">
      <dgm:prSet/>
      <dgm:spPr/>
      <dgm:t>
        <a:bodyPr/>
        <a:lstStyle/>
        <a:p>
          <a:r>
            <a:rPr lang="en-GB" b="1" u="sng" dirty="0" smtClean="0">
              <a:latin typeface="Arial" pitchFamily="34" charset="0"/>
              <a:cs typeface="Arial" pitchFamily="34" charset="0"/>
            </a:rPr>
            <a:t>Ethics</a:t>
          </a:r>
        </a:p>
        <a:p>
          <a:r>
            <a:rPr lang="en-GB" dirty="0" smtClean="0">
              <a:latin typeface="Arial" pitchFamily="34" charset="0"/>
              <a:cs typeface="Arial" pitchFamily="34" charset="0"/>
            </a:rPr>
            <a:t>Often socially sensitive research causes psychological harm</a:t>
          </a:r>
          <a:endParaRPr lang="en-GB" dirty="0">
            <a:latin typeface="Arial" pitchFamily="34" charset="0"/>
            <a:cs typeface="Arial" pitchFamily="34" charset="0"/>
          </a:endParaRPr>
        </a:p>
      </dgm:t>
    </dgm:pt>
    <dgm:pt modelId="{D2791674-FE48-4AFB-9436-57587EBE8DDA}" type="parTrans" cxnId="{BE0BE520-5120-40D6-AE44-DBBA2A45BCA7}">
      <dgm:prSet/>
      <dgm:spPr/>
      <dgm:t>
        <a:bodyPr/>
        <a:lstStyle/>
        <a:p>
          <a:endParaRPr lang="en-GB">
            <a:latin typeface="Arial" pitchFamily="34" charset="0"/>
            <a:cs typeface="Arial" pitchFamily="34" charset="0"/>
          </a:endParaRPr>
        </a:p>
      </dgm:t>
    </dgm:pt>
    <dgm:pt modelId="{72D29ED9-DF34-4115-8BF8-7B21808DFE68}" type="sibTrans" cxnId="{BE0BE520-5120-40D6-AE44-DBBA2A45BCA7}">
      <dgm:prSet/>
      <dgm:spPr/>
      <dgm:t>
        <a:bodyPr/>
        <a:lstStyle/>
        <a:p>
          <a:endParaRPr lang="en-GB">
            <a:latin typeface="Arial" pitchFamily="34" charset="0"/>
            <a:cs typeface="Arial" pitchFamily="34" charset="0"/>
          </a:endParaRPr>
        </a:p>
      </dgm:t>
    </dgm:pt>
    <dgm:pt modelId="{7675CB96-1594-43CE-A0F9-EF117BA0009C}">
      <dgm:prSet/>
      <dgm:spPr/>
      <dgm:t>
        <a:bodyPr/>
        <a:lstStyle/>
        <a:p>
          <a:r>
            <a:rPr lang="en-GB" b="1" u="sng" dirty="0" smtClean="0">
              <a:latin typeface="Arial" pitchFamily="34" charset="0"/>
              <a:cs typeface="Arial" pitchFamily="34" charset="0"/>
            </a:rPr>
            <a:t>Psych as a Science</a:t>
          </a:r>
        </a:p>
        <a:p>
          <a:r>
            <a:rPr lang="en-GB" dirty="0" smtClean="0">
              <a:latin typeface="Arial" pitchFamily="34" charset="0"/>
              <a:cs typeface="Arial" pitchFamily="34" charset="0"/>
            </a:rPr>
            <a:t>Research must try to be scientific if it is to be trusted and to reduce implications of socially sensitive research such as incorrect interpretations of data.</a:t>
          </a:r>
          <a:endParaRPr lang="en-GB" dirty="0">
            <a:latin typeface="Arial" pitchFamily="34" charset="0"/>
            <a:cs typeface="Arial" pitchFamily="34" charset="0"/>
          </a:endParaRPr>
        </a:p>
      </dgm:t>
    </dgm:pt>
    <dgm:pt modelId="{EBC2A9C1-4F07-4432-8C8D-B679E3208BB3}" type="parTrans" cxnId="{295D111F-FC9C-4E56-A54B-C1DFFCD1B8AE}">
      <dgm:prSet/>
      <dgm:spPr/>
      <dgm:t>
        <a:bodyPr/>
        <a:lstStyle/>
        <a:p>
          <a:endParaRPr lang="en-GB">
            <a:latin typeface="Arial" pitchFamily="34" charset="0"/>
            <a:cs typeface="Arial" pitchFamily="34" charset="0"/>
          </a:endParaRPr>
        </a:p>
      </dgm:t>
    </dgm:pt>
    <dgm:pt modelId="{1C34070F-E649-4C6E-B26F-9F8E89122395}" type="sibTrans" cxnId="{295D111F-FC9C-4E56-A54B-C1DFFCD1B8AE}">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4A2D3C0A-2651-495A-832D-83727E3D0FC9}" type="pres">
      <dgm:prSet presAssocID="{98750B7E-3085-4F36-9D7C-F0AEAB590864}" presName="Name9" presStyleLbl="parChTrans1D2" presStyleIdx="0" presStyleCnt="7"/>
      <dgm:spPr/>
      <dgm:t>
        <a:bodyPr/>
        <a:lstStyle/>
        <a:p>
          <a:endParaRPr lang="en-GB"/>
        </a:p>
      </dgm:t>
    </dgm:pt>
    <dgm:pt modelId="{C9348E7B-5BFB-4577-84D8-56FF807DE12F}" type="pres">
      <dgm:prSet presAssocID="{98750B7E-3085-4F36-9D7C-F0AEAB590864}" presName="connTx" presStyleLbl="parChTrans1D2" presStyleIdx="0" presStyleCnt="7"/>
      <dgm:spPr/>
      <dgm:t>
        <a:bodyPr/>
        <a:lstStyle/>
        <a:p>
          <a:endParaRPr lang="en-GB"/>
        </a:p>
      </dgm:t>
    </dgm:pt>
    <dgm:pt modelId="{F39529D5-F4AE-4061-B116-6A7AB303196D}" type="pres">
      <dgm:prSet presAssocID="{F68ED5F6-F1F3-48D0-AED8-D0E16A9CE8FA}" presName="node" presStyleLbl="node1" presStyleIdx="0" presStyleCnt="7">
        <dgm:presLayoutVars>
          <dgm:bulletEnabled val="1"/>
        </dgm:presLayoutVars>
      </dgm:prSet>
      <dgm:spPr/>
      <dgm:t>
        <a:bodyPr/>
        <a:lstStyle/>
        <a:p>
          <a:endParaRPr lang="en-GB"/>
        </a:p>
      </dgm:t>
    </dgm:pt>
    <dgm:pt modelId="{993C4802-8E03-4D5C-AE11-DC436F5F5CE9}" type="pres">
      <dgm:prSet presAssocID="{E5E663D7-558E-4646-8A50-65AC5509690F}" presName="Name9" presStyleLbl="parChTrans1D2" presStyleIdx="1" presStyleCnt="7"/>
      <dgm:spPr/>
      <dgm:t>
        <a:bodyPr/>
        <a:lstStyle/>
        <a:p>
          <a:endParaRPr lang="en-GB"/>
        </a:p>
      </dgm:t>
    </dgm:pt>
    <dgm:pt modelId="{A215DC13-A5FE-4263-ADA3-5D6F6B425E6A}" type="pres">
      <dgm:prSet presAssocID="{E5E663D7-558E-4646-8A50-65AC5509690F}" presName="connTx" presStyleLbl="parChTrans1D2" presStyleIdx="1" presStyleCnt="7"/>
      <dgm:spPr/>
      <dgm:t>
        <a:bodyPr/>
        <a:lstStyle/>
        <a:p>
          <a:endParaRPr lang="en-GB"/>
        </a:p>
      </dgm:t>
    </dgm:pt>
    <dgm:pt modelId="{3F6C5B58-CD3E-4DB6-8C3C-0F702CE8087D}" type="pres">
      <dgm:prSet presAssocID="{86DDBEC2-98CA-4C73-A6F6-489908BAD433}" presName="node" presStyleLbl="node1" presStyleIdx="1" presStyleCnt="7">
        <dgm:presLayoutVars>
          <dgm:bulletEnabled val="1"/>
        </dgm:presLayoutVars>
      </dgm:prSet>
      <dgm:spPr/>
      <dgm:t>
        <a:bodyPr/>
        <a:lstStyle/>
        <a:p>
          <a:endParaRPr lang="en-GB"/>
        </a:p>
      </dgm:t>
    </dgm:pt>
    <dgm:pt modelId="{86235E7B-C9B8-4B5C-8700-64040D7F9EDF}" type="pres">
      <dgm:prSet presAssocID="{C2DD2C97-19F2-431F-95DF-B649BA3C1CAC}" presName="Name9" presStyleLbl="parChTrans1D2" presStyleIdx="2" presStyleCnt="7"/>
      <dgm:spPr/>
      <dgm:t>
        <a:bodyPr/>
        <a:lstStyle/>
        <a:p>
          <a:endParaRPr lang="en-GB"/>
        </a:p>
      </dgm:t>
    </dgm:pt>
    <dgm:pt modelId="{56B03B81-2FA4-427C-86D7-A174FA25B36E}" type="pres">
      <dgm:prSet presAssocID="{C2DD2C97-19F2-431F-95DF-B649BA3C1CAC}" presName="connTx" presStyleLbl="parChTrans1D2" presStyleIdx="2" presStyleCnt="7"/>
      <dgm:spPr/>
      <dgm:t>
        <a:bodyPr/>
        <a:lstStyle/>
        <a:p>
          <a:endParaRPr lang="en-GB"/>
        </a:p>
      </dgm:t>
    </dgm:pt>
    <dgm:pt modelId="{4953EAC0-86B0-46C9-8530-EAD7CF90FB66}" type="pres">
      <dgm:prSet presAssocID="{00130B8E-5573-4E9C-BC4D-985696947F45}" presName="node" presStyleLbl="node1" presStyleIdx="2" presStyleCnt="7">
        <dgm:presLayoutVars>
          <dgm:bulletEnabled val="1"/>
        </dgm:presLayoutVars>
      </dgm:prSet>
      <dgm:spPr/>
      <dgm:t>
        <a:bodyPr/>
        <a:lstStyle/>
        <a:p>
          <a:endParaRPr lang="en-GB"/>
        </a:p>
      </dgm:t>
    </dgm:pt>
    <dgm:pt modelId="{C89759E5-AEF9-4E14-A6F9-4DCDDE62753E}" type="pres">
      <dgm:prSet presAssocID="{CD641083-AEF9-43D4-905E-12671B9E328E}" presName="Name9" presStyleLbl="parChTrans1D2" presStyleIdx="3" presStyleCnt="7"/>
      <dgm:spPr/>
      <dgm:t>
        <a:bodyPr/>
        <a:lstStyle/>
        <a:p>
          <a:endParaRPr lang="en-GB"/>
        </a:p>
      </dgm:t>
    </dgm:pt>
    <dgm:pt modelId="{146450D3-FB68-4A25-A515-710C4EB8B08E}" type="pres">
      <dgm:prSet presAssocID="{CD641083-AEF9-43D4-905E-12671B9E328E}" presName="connTx" presStyleLbl="parChTrans1D2" presStyleIdx="3" presStyleCnt="7"/>
      <dgm:spPr/>
      <dgm:t>
        <a:bodyPr/>
        <a:lstStyle/>
        <a:p>
          <a:endParaRPr lang="en-GB"/>
        </a:p>
      </dgm:t>
    </dgm:pt>
    <dgm:pt modelId="{779074AC-DBF9-4907-B6C4-1468963DCB54}" type="pres">
      <dgm:prSet presAssocID="{5ECD734C-A566-4E46-A036-47D7B8653B2F}" presName="node" presStyleLbl="node1" presStyleIdx="3" presStyleCnt="7">
        <dgm:presLayoutVars>
          <dgm:bulletEnabled val="1"/>
        </dgm:presLayoutVars>
      </dgm:prSet>
      <dgm:spPr/>
      <dgm:t>
        <a:bodyPr/>
        <a:lstStyle/>
        <a:p>
          <a:endParaRPr lang="en-GB"/>
        </a:p>
      </dgm:t>
    </dgm:pt>
    <dgm:pt modelId="{DA8AD572-C39B-4B0E-B606-A9CDD037A1F1}" type="pres">
      <dgm:prSet presAssocID="{2C73358F-F5F6-437E-927F-90AF0617B956}" presName="Name9" presStyleLbl="parChTrans1D2" presStyleIdx="4" presStyleCnt="7"/>
      <dgm:spPr/>
      <dgm:t>
        <a:bodyPr/>
        <a:lstStyle/>
        <a:p>
          <a:endParaRPr lang="en-GB"/>
        </a:p>
      </dgm:t>
    </dgm:pt>
    <dgm:pt modelId="{0FA51704-CA68-4A3B-8AE9-A5E3906BEAEA}" type="pres">
      <dgm:prSet presAssocID="{2C73358F-F5F6-437E-927F-90AF0617B956}" presName="connTx" presStyleLbl="parChTrans1D2" presStyleIdx="4" presStyleCnt="7"/>
      <dgm:spPr/>
      <dgm:t>
        <a:bodyPr/>
        <a:lstStyle/>
        <a:p>
          <a:endParaRPr lang="en-GB"/>
        </a:p>
      </dgm:t>
    </dgm:pt>
    <dgm:pt modelId="{94D757C8-7C34-4DD5-BDC7-4F1D7B2DCC69}" type="pres">
      <dgm:prSet presAssocID="{BFB493DB-0D67-417F-A45A-30F2F5A92757}" presName="node" presStyleLbl="node1" presStyleIdx="4" presStyleCnt="7">
        <dgm:presLayoutVars>
          <dgm:bulletEnabled val="1"/>
        </dgm:presLayoutVars>
      </dgm:prSet>
      <dgm:spPr/>
      <dgm:t>
        <a:bodyPr/>
        <a:lstStyle/>
        <a:p>
          <a:endParaRPr lang="en-GB"/>
        </a:p>
      </dgm:t>
    </dgm:pt>
    <dgm:pt modelId="{FD9F5F67-11B4-4766-8327-7FD38B99B461}" type="pres">
      <dgm:prSet presAssocID="{D2791674-FE48-4AFB-9436-57587EBE8DDA}" presName="Name9" presStyleLbl="parChTrans1D2" presStyleIdx="5" presStyleCnt="7"/>
      <dgm:spPr/>
      <dgm:t>
        <a:bodyPr/>
        <a:lstStyle/>
        <a:p>
          <a:endParaRPr lang="en-GB"/>
        </a:p>
      </dgm:t>
    </dgm:pt>
    <dgm:pt modelId="{8013C52D-4327-419E-8528-0FA90D825F4F}" type="pres">
      <dgm:prSet presAssocID="{D2791674-FE48-4AFB-9436-57587EBE8DDA}" presName="connTx" presStyleLbl="parChTrans1D2" presStyleIdx="5" presStyleCnt="7"/>
      <dgm:spPr/>
      <dgm:t>
        <a:bodyPr/>
        <a:lstStyle/>
        <a:p>
          <a:endParaRPr lang="en-GB"/>
        </a:p>
      </dgm:t>
    </dgm:pt>
    <dgm:pt modelId="{BE78E908-31B3-4484-A740-479FB4A3F431}" type="pres">
      <dgm:prSet presAssocID="{1CE93185-AE18-47C1-9EC8-2E17497ED0C9}" presName="node" presStyleLbl="node1" presStyleIdx="5" presStyleCnt="7">
        <dgm:presLayoutVars>
          <dgm:bulletEnabled val="1"/>
        </dgm:presLayoutVars>
      </dgm:prSet>
      <dgm:spPr/>
      <dgm:t>
        <a:bodyPr/>
        <a:lstStyle/>
        <a:p>
          <a:endParaRPr lang="en-GB"/>
        </a:p>
      </dgm:t>
    </dgm:pt>
    <dgm:pt modelId="{80FDE604-62FB-4867-B5E7-FE74848513C8}" type="pres">
      <dgm:prSet presAssocID="{EBC2A9C1-4F07-4432-8C8D-B679E3208BB3}" presName="Name9" presStyleLbl="parChTrans1D2" presStyleIdx="6" presStyleCnt="7"/>
      <dgm:spPr/>
      <dgm:t>
        <a:bodyPr/>
        <a:lstStyle/>
        <a:p>
          <a:endParaRPr lang="en-GB"/>
        </a:p>
      </dgm:t>
    </dgm:pt>
    <dgm:pt modelId="{44337BAD-190D-4AC4-BFEF-612F9BE8F312}" type="pres">
      <dgm:prSet presAssocID="{EBC2A9C1-4F07-4432-8C8D-B679E3208BB3}" presName="connTx" presStyleLbl="parChTrans1D2" presStyleIdx="6" presStyleCnt="7"/>
      <dgm:spPr/>
      <dgm:t>
        <a:bodyPr/>
        <a:lstStyle/>
        <a:p>
          <a:endParaRPr lang="en-GB"/>
        </a:p>
      </dgm:t>
    </dgm:pt>
    <dgm:pt modelId="{9CA72749-0586-4CF0-8046-0F10E9895580}" type="pres">
      <dgm:prSet presAssocID="{7675CB96-1594-43CE-A0F9-EF117BA0009C}" presName="node" presStyleLbl="node1" presStyleIdx="6" presStyleCnt="7">
        <dgm:presLayoutVars>
          <dgm:bulletEnabled val="1"/>
        </dgm:presLayoutVars>
      </dgm:prSet>
      <dgm:spPr/>
      <dgm:t>
        <a:bodyPr/>
        <a:lstStyle/>
        <a:p>
          <a:endParaRPr lang="en-GB"/>
        </a:p>
      </dgm:t>
    </dgm:pt>
  </dgm:ptLst>
  <dgm:cxnLst>
    <dgm:cxn modelId="{1E710F6C-D422-45D4-B883-0B78DAA660F6}" type="presOf" srcId="{86DDBEC2-98CA-4C73-A6F6-489908BAD433}" destId="{3F6C5B58-CD3E-4DB6-8C3C-0F702CE8087D}" srcOrd="0" destOrd="0" presId="urn:microsoft.com/office/officeart/2005/8/layout/radial1"/>
    <dgm:cxn modelId="{E790378A-54F9-4F5E-B002-34638DD515C8}" type="presOf" srcId="{7675CB96-1594-43CE-A0F9-EF117BA0009C}" destId="{9CA72749-0586-4CF0-8046-0F10E9895580}" srcOrd="0" destOrd="0" presId="urn:microsoft.com/office/officeart/2005/8/layout/radial1"/>
    <dgm:cxn modelId="{80E3A2C4-3381-479E-B69F-1819B5D48D2D}" type="presOf" srcId="{983CF24F-A230-4D1A-BADE-734C990418EB}" destId="{84B6665C-F899-4525-9B11-E8D7A00D3260}" srcOrd="0" destOrd="0" presId="urn:microsoft.com/office/officeart/2005/8/layout/radial1"/>
    <dgm:cxn modelId="{BE0BE520-5120-40D6-AE44-DBBA2A45BCA7}" srcId="{70818EA6-3F85-44C8-82B4-DA6F45F7E935}" destId="{1CE93185-AE18-47C1-9EC8-2E17497ED0C9}" srcOrd="5" destOrd="0" parTransId="{D2791674-FE48-4AFB-9436-57587EBE8DDA}" sibTransId="{72D29ED9-DF34-4115-8BF8-7B21808DFE68}"/>
    <dgm:cxn modelId="{66DEFB23-C44F-45B6-86C6-2EE8053AC429}" type="presOf" srcId="{D2791674-FE48-4AFB-9436-57587EBE8DDA}" destId="{FD9F5F67-11B4-4766-8327-7FD38B99B461}" srcOrd="0" destOrd="0" presId="urn:microsoft.com/office/officeart/2005/8/layout/radial1"/>
    <dgm:cxn modelId="{295D111F-FC9C-4E56-A54B-C1DFFCD1B8AE}" srcId="{70818EA6-3F85-44C8-82B4-DA6F45F7E935}" destId="{7675CB96-1594-43CE-A0F9-EF117BA0009C}" srcOrd="6" destOrd="0" parTransId="{EBC2A9C1-4F07-4432-8C8D-B679E3208BB3}" sibTransId="{1C34070F-E649-4C6E-B26F-9F8E89122395}"/>
    <dgm:cxn modelId="{E6D632A3-EA1A-49F4-8BD1-A86D7DE43C23}" srcId="{70818EA6-3F85-44C8-82B4-DA6F45F7E935}" destId="{86DDBEC2-98CA-4C73-A6F6-489908BAD433}" srcOrd="1" destOrd="0" parTransId="{E5E663D7-558E-4646-8A50-65AC5509690F}" sibTransId="{51B710AE-B8C1-49F1-A584-F229DDE8670A}"/>
    <dgm:cxn modelId="{1E9A3E4C-DF89-420C-8002-7DCEB18D0069}" type="presOf" srcId="{2C73358F-F5F6-437E-927F-90AF0617B956}" destId="{DA8AD572-C39B-4B0E-B606-A9CDD037A1F1}" srcOrd="0" destOrd="0" presId="urn:microsoft.com/office/officeart/2005/8/layout/radial1"/>
    <dgm:cxn modelId="{F72A5A27-8ED7-4CF1-B25C-13A860486F44}" type="presOf" srcId="{CD641083-AEF9-43D4-905E-12671B9E328E}" destId="{146450D3-FB68-4A25-A515-710C4EB8B08E}" srcOrd="1" destOrd="0" presId="urn:microsoft.com/office/officeart/2005/8/layout/radial1"/>
    <dgm:cxn modelId="{860F742F-0671-4653-BE9D-56A316E186FE}" srcId="{70818EA6-3F85-44C8-82B4-DA6F45F7E935}" destId="{00130B8E-5573-4E9C-BC4D-985696947F45}" srcOrd="2" destOrd="0" parTransId="{C2DD2C97-19F2-431F-95DF-B649BA3C1CAC}" sibTransId="{24B96242-095D-405E-81D6-E88F308A0A9D}"/>
    <dgm:cxn modelId="{BFF0B146-89C8-469A-BE71-358218CCAB71}" type="presOf" srcId="{C2DD2C97-19F2-431F-95DF-B649BA3C1CAC}" destId="{86235E7B-C9B8-4B5C-8700-64040D7F9EDF}" srcOrd="0" destOrd="0" presId="urn:microsoft.com/office/officeart/2005/8/layout/radial1"/>
    <dgm:cxn modelId="{EA1EF452-F8E8-4EE2-B41D-CF9745B0D510}" type="presOf" srcId="{00130B8E-5573-4E9C-BC4D-985696947F45}" destId="{4953EAC0-86B0-46C9-8530-EAD7CF90FB66}" srcOrd="0" destOrd="0" presId="urn:microsoft.com/office/officeart/2005/8/layout/radial1"/>
    <dgm:cxn modelId="{77565551-4084-4506-A2FB-390FC6D6142C}" type="presOf" srcId="{E5E663D7-558E-4646-8A50-65AC5509690F}" destId="{A215DC13-A5FE-4263-ADA3-5D6F6B425E6A}" srcOrd="1" destOrd="0" presId="urn:microsoft.com/office/officeart/2005/8/layout/radial1"/>
    <dgm:cxn modelId="{74A13C8D-3570-4807-81E7-F159D4A9DBFD}" type="presOf" srcId="{2C73358F-F5F6-437E-927F-90AF0617B956}" destId="{0FA51704-CA68-4A3B-8AE9-A5E3906BEAEA}" srcOrd="1" destOrd="0" presId="urn:microsoft.com/office/officeart/2005/8/layout/radial1"/>
    <dgm:cxn modelId="{B435924C-6D60-4431-A5A6-EF72DB2B505D}" type="presOf" srcId="{D2791674-FE48-4AFB-9436-57587EBE8DDA}" destId="{8013C52D-4327-419E-8528-0FA90D825F4F}" srcOrd="1" destOrd="0" presId="urn:microsoft.com/office/officeart/2005/8/layout/radial1"/>
    <dgm:cxn modelId="{36EFEDDF-D0DD-4BBF-A7F1-FD2F41E4CD53}" type="presOf" srcId="{98750B7E-3085-4F36-9D7C-F0AEAB590864}" destId="{C9348E7B-5BFB-4577-84D8-56FF807DE12F}" srcOrd="1" destOrd="0" presId="urn:microsoft.com/office/officeart/2005/8/layout/radial1"/>
    <dgm:cxn modelId="{5E551AC3-4749-4A6F-8F19-05D7FB924DE3}" srcId="{70818EA6-3F85-44C8-82B4-DA6F45F7E935}" destId="{F68ED5F6-F1F3-48D0-AED8-D0E16A9CE8FA}" srcOrd="0" destOrd="0" parTransId="{98750B7E-3085-4F36-9D7C-F0AEAB590864}" sibTransId="{CAA37350-1389-4EB3-A4C2-EFAD76C76CD4}"/>
    <dgm:cxn modelId="{39CD8A32-A8CF-455D-B532-2CC055FCD500}" srcId="{70818EA6-3F85-44C8-82B4-DA6F45F7E935}" destId="{BFB493DB-0D67-417F-A45A-30F2F5A92757}" srcOrd="4" destOrd="0" parTransId="{2C73358F-F5F6-437E-927F-90AF0617B956}" sibTransId="{75F062D2-3A45-4624-9D8B-1E4B54019468}"/>
    <dgm:cxn modelId="{41A486BF-CE7A-404D-B577-F4E1AEE7B237}" type="presOf" srcId="{EBC2A9C1-4F07-4432-8C8D-B679E3208BB3}" destId="{80FDE604-62FB-4867-B5E7-FE74848513C8}" srcOrd="0" destOrd="0" presId="urn:microsoft.com/office/officeart/2005/8/layout/radial1"/>
    <dgm:cxn modelId="{270DADC1-92F3-43C1-801D-F5E2A958CD1D}" type="presOf" srcId="{CD641083-AEF9-43D4-905E-12671B9E328E}" destId="{C89759E5-AEF9-4E14-A6F9-4DCDDE62753E}" srcOrd="0" destOrd="0" presId="urn:microsoft.com/office/officeart/2005/8/layout/radial1"/>
    <dgm:cxn modelId="{40049CAD-B041-411A-9E8F-7B46941BA0D0}" type="presOf" srcId="{5ECD734C-A566-4E46-A036-47D7B8653B2F}" destId="{779074AC-DBF9-4907-B6C4-1468963DCB54}" srcOrd="0" destOrd="0" presId="urn:microsoft.com/office/officeart/2005/8/layout/radial1"/>
    <dgm:cxn modelId="{B269865D-3D26-45C0-8F2D-9CF4FE9753BC}" type="presOf" srcId="{C2DD2C97-19F2-431F-95DF-B649BA3C1CAC}" destId="{56B03B81-2FA4-427C-86D7-A174FA25B36E}" srcOrd="1" destOrd="0" presId="urn:microsoft.com/office/officeart/2005/8/layout/radial1"/>
    <dgm:cxn modelId="{20EE49B3-06BE-4F38-B878-962F290ACE28}" srcId="{70818EA6-3F85-44C8-82B4-DA6F45F7E935}" destId="{5ECD734C-A566-4E46-A036-47D7B8653B2F}" srcOrd="3" destOrd="0" parTransId="{CD641083-AEF9-43D4-905E-12671B9E328E}" sibTransId="{12697ED6-6A5C-4931-BE86-DBCB3476CC96}"/>
    <dgm:cxn modelId="{2A1E8AE5-4390-4D43-8DBF-F8B48491783D}" type="presOf" srcId="{E5E663D7-558E-4646-8A50-65AC5509690F}" destId="{993C4802-8E03-4D5C-AE11-DC436F5F5CE9}" srcOrd="0" destOrd="0" presId="urn:microsoft.com/office/officeart/2005/8/layout/radial1"/>
    <dgm:cxn modelId="{F8BBBA22-9280-4E6B-8713-B87BFB8F33BB}" type="presOf" srcId="{BFB493DB-0D67-417F-A45A-30F2F5A92757}" destId="{94D757C8-7C34-4DD5-BDC7-4F1D7B2DCC69}" srcOrd="0" destOrd="0" presId="urn:microsoft.com/office/officeart/2005/8/layout/radial1"/>
    <dgm:cxn modelId="{B48882E7-197A-4BA1-8D8B-3720E1784E21}" type="presOf" srcId="{70818EA6-3F85-44C8-82B4-DA6F45F7E935}" destId="{06494E80-42FB-415D-82B0-C7966220DD7D}" srcOrd="0" destOrd="0" presId="urn:microsoft.com/office/officeart/2005/8/layout/radial1"/>
    <dgm:cxn modelId="{C27F5EAE-5367-4433-A61D-1814090250C2}" type="presOf" srcId="{1CE93185-AE18-47C1-9EC8-2E17497ED0C9}" destId="{BE78E908-31B3-4484-A740-479FB4A3F431}" srcOrd="0" destOrd="0" presId="urn:microsoft.com/office/officeart/2005/8/layout/radial1"/>
    <dgm:cxn modelId="{7739AD92-BD74-4DA2-B2D1-076A08BC0E13}" type="presOf" srcId="{F68ED5F6-F1F3-48D0-AED8-D0E16A9CE8FA}" destId="{F39529D5-F4AE-4061-B116-6A7AB303196D}" srcOrd="0" destOrd="0" presId="urn:microsoft.com/office/officeart/2005/8/layout/radial1"/>
    <dgm:cxn modelId="{557D3F34-F6E2-45F9-94DC-FF93E981AA8F}" type="presOf" srcId="{98750B7E-3085-4F36-9D7C-F0AEAB590864}" destId="{4A2D3C0A-2651-495A-832D-83727E3D0FC9}" srcOrd="0" destOrd="0" presId="urn:microsoft.com/office/officeart/2005/8/layout/radial1"/>
    <dgm:cxn modelId="{BC23CF2B-2624-46B7-BE98-CA0D631CA200}" srcId="{983CF24F-A230-4D1A-BADE-734C990418EB}" destId="{70818EA6-3F85-44C8-82B4-DA6F45F7E935}" srcOrd="0" destOrd="0" parTransId="{731120C5-A444-47CF-B888-E1A11ED408AA}" sibTransId="{BF00D006-C420-4D71-80B2-21C477ABEA41}"/>
    <dgm:cxn modelId="{143B8BC4-B894-45E1-898F-AC3231222EA4}" type="presOf" srcId="{EBC2A9C1-4F07-4432-8C8D-B679E3208BB3}" destId="{44337BAD-190D-4AC4-BFEF-612F9BE8F312}" srcOrd="1" destOrd="0" presId="urn:microsoft.com/office/officeart/2005/8/layout/radial1"/>
    <dgm:cxn modelId="{AF906943-5356-4EB5-A3C3-E5FBC4D4F638}" type="presParOf" srcId="{84B6665C-F899-4525-9B11-E8D7A00D3260}" destId="{06494E80-42FB-415D-82B0-C7966220DD7D}" srcOrd="0" destOrd="0" presId="urn:microsoft.com/office/officeart/2005/8/layout/radial1"/>
    <dgm:cxn modelId="{419198EB-9F45-456A-A6DF-513B2957157D}" type="presParOf" srcId="{84B6665C-F899-4525-9B11-E8D7A00D3260}" destId="{4A2D3C0A-2651-495A-832D-83727E3D0FC9}" srcOrd="1" destOrd="0" presId="urn:microsoft.com/office/officeart/2005/8/layout/radial1"/>
    <dgm:cxn modelId="{C240A254-4A9F-4719-A450-B61527C0CA86}" type="presParOf" srcId="{4A2D3C0A-2651-495A-832D-83727E3D0FC9}" destId="{C9348E7B-5BFB-4577-84D8-56FF807DE12F}" srcOrd="0" destOrd="0" presId="urn:microsoft.com/office/officeart/2005/8/layout/radial1"/>
    <dgm:cxn modelId="{F045FCC3-892A-4702-8416-17E17E978DDE}" type="presParOf" srcId="{84B6665C-F899-4525-9B11-E8D7A00D3260}" destId="{F39529D5-F4AE-4061-B116-6A7AB303196D}" srcOrd="2" destOrd="0" presId="urn:microsoft.com/office/officeart/2005/8/layout/radial1"/>
    <dgm:cxn modelId="{C35186AF-61FB-4052-9375-9ED99F4E6272}" type="presParOf" srcId="{84B6665C-F899-4525-9B11-E8D7A00D3260}" destId="{993C4802-8E03-4D5C-AE11-DC436F5F5CE9}" srcOrd="3" destOrd="0" presId="urn:microsoft.com/office/officeart/2005/8/layout/radial1"/>
    <dgm:cxn modelId="{E4ADE8EB-3D79-4A43-A7C8-464EE3C24570}" type="presParOf" srcId="{993C4802-8E03-4D5C-AE11-DC436F5F5CE9}" destId="{A215DC13-A5FE-4263-ADA3-5D6F6B425E6A}" srcOrd="0" destOrd="0" presId="urn:microsoft.com/office/officeart/2005/8/layout/radial1"/>
    <dgm:cxn modelId="{CB6FFB37-8C6E-4D55-853A-AC5736BEE109}" type="presParOf" srcId="{84B6665C-F899-4525-9B11-E8D7A00D3260}" destId="{3F6C5B58-CD3E-4DB6-8C3C-0F702CE8087D}" srcOrd="4" destOrd="0" presId="urn:microsoft.com/office/officeart/2005/8/layout/radial1"/>
    <dgm:cxn modelId="{CAB47F3E-0675-447D-BC73-9EC27FEB42DC}" type="presParOf" srcId="{84B6665C-F899-4525-9B11-E8D7A00D3260}" destId="{86235E7B-C9B8-4B5C-8700-64040D7F9EDF}" srcOrd="5" destOrd="0" presId="urn:microsoft.com/office/officeart/2005/8/layout/radial1"/>
    <dgm:cxn modelId="{EBCC451F-477D-4004-827A-488E0321B918}" type="presParOf" srcId="{86235E7B-C9B8-4B5C-8700-64040D7F9EDF}" destId="{56B03B81-2FA4-427C-86D7-A174FA25B36E}" srcOrd="0" destOrd="0" presId="urn:microsoft.com/office/officeart/2005/8/layout/radial1"/>
    <dgm:cxn modelId="{C556F443-11F8-495A-8773-EBE945B07354}" type="presParOf" srcId="{84B6665C-F899-4525-9B11-E8D7A00D3260}" destId="{4953EAC0-86B0-46C9-8530-EAD7CF90FB66}" srcOrd="6" destOrd="0" presId="urn:microsoft.com/office/officeart/2005/8/layout/radial1"/>
    <dgm:cxn modelId="{4CC76E1E-2E85-4BD1-BF56-C2074D52860F}" type="presParOf" srcId="{84B6665C-F899-4525-9B11-E8D7A00D3260}" destId="{C89759E5-AEF9-4E14-A6F9-4DCDDE62753E}" srcOrd="7" destOrd="0" presId="urn:microsoft.com/office/officeart/2005/8/layout/radial1"/>
    <dgm:cxn modelId="{6D850B1F-9BC0-4CE5-97CC-5ABB2500B473}" type="presParOf" srcId="{C89759E5-AEF9-4E14-A6F9-4DCDDE62753E}" destId="{146450D3-FB68-4A25-A515-710C4EB8B08E}" srcOrd="0" destOrd="0" presId="urn:microsoft.com/office/officeart/2005/8/layout/radial1"/>
    <dgm:cxn modelId="{C9A72FB8-7063-46CA-93FC-3E7C8E3487E8}" type="presParOf" srcId="{84B6665C-F899-4525-9B11-E8D7A00D3260}" destId="{779074AC-DBF9-4907-B6C4-1468963DCB54}" srcOrd="8" destOrd="0" presId="urn:microsoft.com/office/officeart/2005/8/layout/radial1"/>
    <dgm:cxn modelId="{A5762A3B-6B7D-4A51-A3E7-31C74C9AE7DB}" type="presParOf" srcId="{84B6665C-F899-4525-9B11-E8D7A00D3260}" destId="{DA8AD572-C39B-4B0E-B606-A9CDD037A1F1}" srcOrd="9" destOrd="0" presId="urn:microsoft.com/office/officeart/2005/8/layout/radial1"/>
    <dgm:cxn modelId="{C743A288-1C82-4111-8513-5E4F54C95B52}" type="presParOf" srcId="{DA8AD572-C39B-4B0E-B606-A9CDD037A1F1}" destId="{0FA51704-CA68-4A3B-8AE9-A5E3906BEAEA}" srcOrd="0" destOrd="0" presId="urn:microsoft.com/office/officeart/2005/8/layout/radial1"/>
    <dgm:cxn modelId="{52698FBE-B3F8-4363-9230-3290D0FEA6D0}" type="presParOf" srcId="{84B6665C-F899-4525-9B11-E8D7A00D3260}" destId="{94D757C8-7C34-4DD5-BDC7-4F1D7B2DCC69}" srcOrd="10" destOrd="0" presId="urn:microsoft.com/office/officeart/2005/8/layout/radial1"/>
    <dgm:cxn modelId="{7911BA92-2246-40D0-B94D-BF36DB0C2EBC}" type="presParOf" srcId="{84B6665C-F899-4525-9B11-E8D7A00D3260}" destId="{FD9F5F67-11B4-4766-8327-7FD38B99B461}" srcOrd="11" destOrd="0" presId="urn:microsoft.com/office/officeart/2005/8/layout/radial1"/>
    <dgm:cxn modelId="{3103676B-FED5-4254-9ABC-85CF088575E8}" type="presParOf" srcId="{FD9F5F67-11B4-4766-8327-7FD38B99B461}" destId="{8013C52D-4327-419E-8528-0FA90D825F4F}" srcOrd="0" destOrd="0" presId="urn:microsoft.com/office/officeart/2005/8/layout/radial1"/>
    <dgm:cxn modelId="{8DDB48F1-AA9C-46AD-A5AD-D624C66597EC}" type="presParOf" srcId="{84B6665C-F899-4525-9B11-E8D7A00D3260}" destId="{BE78E908-31B3-4484-A740-479FB4A3F431}" srcOrd="12" destOrd="0" presId="urn:microsoft.com/office/officeart/2005/8/layout/radial1"/>
    <dgm:cxn modelId="{17BEB71F-2408-41BE-8098-11AF2140C4BE}" type="presParOf" srcId="{84B6665C-F899-4525-9B11-E8D7A00D3260}" destId="{80FDE604-62FB-4867-B5E7-FE74848513C8}" srcOrd="13" destOrd="0" presId="urn:microsoft.com/office/officeart/2005/8/layout/radial1"/>
    <dgm:cxn modelId="{E89B9B5E-9DF1-4E26-BD83-89EB12018DB6}" type="presParOf" srcId="{80FDE604-62FB-4867-B5E7-FE74848513C8}" destId="{44337BAD-190D-4AC4-BFEF-612F9BE8F312}" srcOrd="0" destOrd="0" presId="urn:microsoft.com/office/officeart/2005/8/layout/radial1"/>
    <dgm:cxn modelId="{793AC9C2-2523-4422-B64C-3413A5CDE7D6}" type="presParOf" srcId="{84B6665C-F899-4525-9B11-E8D7A00D3260}" destId="{9CA72749-0586-4CF0-8046-0F10E9895580}"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983CF24F-A230-4D1A-BADE-734C990418EB}" type="doc">
      <dgm:prSet loTypeId="urn:microsoft.com/office/officeart/2005/8/layout/radial1" loCatId="relationship" qsTypeId="urn:microsoft.com/office/officeart/2005/8/quickstyle/simple3" qsCatId="simple" csTypeId="urn:microsoft.com/office/officeart/2005/8/colors/colorful5" csCatId="colorful" phldr="1"/>
      <dgm:spPr/>
      <dgm:t>
        <a:bodyPr/>
        <a:lstStyle/>
        <a:p>
          <a:endParaRPr lang="en-GB"/>
        </a:p>
      </dgm:t>
    </dgm:pt>
    <dgm:pt modelId="{70818EA6-3F85-44C8-82B4-DA6F45F7E935}">
      <dgm:prSet phldrT="[Text]" custT="1"/>
      <dgm:spPr/>
      <dgm:t>
        <a:bodyPr/>
        <a:lstStyle/>
        <a:p>
          <a:r>
            <a:rPr lang="en-GB" sz="2800" dirty="0" smtClean="0">
              <a:latin typeface="Arial" pitchFamily="34" charset="0"/>
              <a:cs typeface="Arial" pitchFamily="34" charset="0"/>
            </a:rPr>
            <a:t>Psych as a science</a:t>
          </a:r>
          <a:endParaRPr lang="en-GB" sz="1400" dirty="0">
            <a:latin typeface="Arial" pitchFamily="34" charset="0"/>
            <a:cs typeface="Arial" pitchFamily="34" charset="0"/>
          </a:endParaRPr>
        </a:p>
      </dgm:t>
    </dgm:pt>
    <dgm:pt modelId="{731120C5-A444-47CF-B888-E1A11ED408AA}" type="par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BF00D006-C420-4D71-80B2-21C477ABEA41}" type="sibTrans" cxnId="{BC23CF2B-2624-46B7-BE98-CA0D631CA200}">
      <dgm:prSet/>
      <dgm:spPr/>
      <dgm:t>
        <a:bodyPr/>
        <a:lstStyle/>
        <a:p>
          <a:endParaRPr lang="en-GB">
            <a:solidFill>
              <a:sysClr val="windowText" lastClr="000000"/>
            </a:solidFill>
            <a:latin typeface="Arial" pitchFamily="34" charset="0"/>
            <a:cs typeface="Arial" pitchFamily="34" charset="0"/>
          </a:endParaRPr>
        </a:p>
      </dgm:t>
    </dgm:pt>
    <dgm:pt modelId="{AB4020F2-186F-41BE-9741-886A2F88A939}">
      <dgm:prSet/>
      <dgm:spPr/>
      <dgm:t>
        <a:bodyPr/>
        <a:lstStyle/>
        <a:p>
          <a:r>
            <a:rPr lang="en-GB" b="1" u="sng" dirty="0" smtClean="0">
              <a:latin typeface="Arial" pitchFamily="34" charset="0"/>
              <a:cs typeface="Arial" pitchFamily="34" charset="0"/>
            </a:rPr>
            <a:t>Free Will / Determinism</a:t>
          </a:r>
        </a:p>
        <a:p>
          <a:r>
            <a:rPr lang="en-GB" dirty="0" smtClean="0">
              <a:latin typeface="Arial" pitchFamily="34" charset="0"/>
              <a:cs typeface="Arial" pitchFamily="34" charset="0"/>
            </a:rPr>
            <a:t>Determinism aims to be scientific however it can never lead to perfect predictions due to the complexity of human behaviour and the difficulty isolating variables completely. Determinism does use many more scientific methods compared to freewill.	</a:t>
          </a:r>
          <a:endParaRPr lang="en-GB" dirty="0">
            <a:latin typeface="Arial" pitchFamily="34" charset="0"/>
            <a:cs typeface="Arial" pitchFamily="34" charset="0"/>
          </a:endParaRPr>
        </a:p>
      </dgm:t>
    </dgm:pt>
    <dgm:pt modelId="{A28FFE46-00F4-49CA-9E69-1971900E7B54}" type="parTrans" cxnId="{DA306E76-E37B-4350-8948-4D03FC2A35E7}">
      <dgm:prSet/>
      <dgm:spPr/>
      <dgm:t>
        <a:bodyPr/>
        <a:lstStyle/>
        <a:p>
          <a:endParaRPr lang="en-GB">
            <a:latin typeface="Arial" pitchFamily="34" charset="0"/>
            <a:cs typeface="Arial" pitchFamily="34" charset="0"/>
          </a:endParaRPr>
        </a:p>
      </dgm:t>
    </dgm:pt>
    <dgm:pt modelId="{264AEBA0-D417-4122-B2DA-DB1446297137}" type="sibTrans" cxnId="{DA306E76-E37B-4350-8948-4D03FC2A35E7}">
      <dgm:prSet/>
      <dgm:spPr/>
      <dgm:t>
        <a:bodyPr/>
        <a:lstStyle/>
        <a:p>
          <a:endParaRPr lang="en-GB">
            <a:latin typeface="Arial" pitchFamily="34" charset="0"/>
            <a:cs typeface="Arial" pitchFamily="34" charset="0"/>
          </a:endParaRPr>
        </a:p>
      </dgm:t>
    </dgm:pt>
    <dgm:pt modelId="{4649E443-6C1C-429E-890B-D92727C4CAD5}">
      <dgm:prSet/>
      <dgm:spPr/>
      <dgm:t>
        <a:bodyPr/>
        <a:lstStyle/>
        <a:p>
          <a:r>
            <a:rPr lang="en-GB" b="1" u="sng" dirty="0" smtClean="0">
              <a:latin typeface="Arial" pitchFamily="34" charset="0"/>
              <a:cs typeface="Arial" pitchFamily="34" charset="0"/>
            </a:rPr>
            <a:t>Nature/nurture</a:t>
          </a:r>
        </a:p>
        <a:p>
          <a:r>
            <a:rPr lang="en-GB" dirty="0" smtClean="0">
              <a:latin typeface="Arial" pitchFamily="34" charset="0"/>
              <a:cs typeface="Arial" pitchFamily="34" charset="0"/>
            </a:rPr>
            <a:t>The nature view links with Psychology as a science because it wants behaviour to be predictable and uses a scientific approach to explain human behaviour.	</a:t>
          </a:r>
          <a:endParaRPr lang="en-GB" dirty="0">
            <a:latin typeface="Arial" pitchFamily="34" charset="0"/>
            <a:cs typeface="Arial" pitchFamily="34" charset="0"/>
          </a:endParaRPr>
        </a:p>
      </dgm:t>
    </dgm:pt>
    <dgm:pt modelId="{6F4B069D-AD88-45A2-9CE1-E7C536B42DB3}" type="parTrans" cxnId="{8AB5BE2F-F4B7-4CF1-A634-59949D64BCA0}">
      <dgm:prSet/>
      <dgm:spPr/>
      <dgm:t>
        <a:bodyPr/>
        <a:lstStyle/>
        <a:p>
          <a:endParaRPr lang="en-GB">
            <a:latin typeface="Arial" pitchFamily="34" charset="0"/>
            <a:cs typeface="Arial" pitchFamily="34" charset="0"/>
          </a:endParaRPr>
        </a:p>
      </dgm:t>
    </dgm:pt>
    <dgm:pt modelId="{1B2667DE-AFEE-498C-A148-2D0E888A597C}" type="sibTrans" cxnId="{8AB5BE2F-F4B7-4CF1-A634-59949D64BCA0}">
      <dgm:prSet/>
      <dgm:spPr/>
      <dgm:t>
        <a:bodyPr/>
        <a:lstStyle/>
        <a:p>
          <a:endParaRPr lang="en-GB">
            <a:latin typeface="Arial" pitchFamily="34" charset="0"/>
            <a:cs typeface="Arial" pitchFamily="34" charset="0"/>
          </a:endParaRPr>
        </a:p>
      </dgm:t>
    </dgm:pt>
    <dgm:pt modelId="{3D8A6B75-77FD-4415-BC52-42EE5547B763}">
      <dgm:prSet/>
      <dgm:spPr/>
      <dgm:t>
        <a:bodyPr/>
        <a:lstStyle/>
        <a:p>
          <a:r>
            <a:rPr lang="en-GB" b="1" u="sng" dirty="0" smtClean="0">
              <a:latin typeface="Arial" pitchFamily="34" charset="0"/>
              <a:cs typeface="Arial" pitchFamily="34" charset="0"/>
            </a:rPr>
            <a:t>Reductionism / Holism</a:t>
          </a:r>
        </a:p>
        <a:p>
          <a:r>
            <a:rPr lang="en-GB" dirty="0" smtClean="0">
              <a:latin typeface="Arial" pitchFamily="34" charset="0"/>
              <a:cs typeface="Arial" pitchFamily="34" charset="0"/>
            </a:rPr>
            <a:t>Being scientific tends to make the research and explanations of behaviour reductionist. </a:t>
          </a:r>
          <a:endParaRPr lang="en-GB" dirty="0">
            <a:latin typeface="Arial" pitchFamily="34" charset="0"/>
            <a:cs typeface="Arial" pitchFamily="34" charset="0"/>
          </a:endParaRPr>
        </a:p>
      </dgm:t>
    </dgm:pt>
    <dgm:pt modelId="{794A9124-406C-4765-B2BF-259BAD86C950}" type="parTrans" cxnId="{53A6CEE0-4579-46CE-A6B6-9C06541FF82B}">
      <dgm:prSet/>
      <dgm:spPr/>
      <dgm:t>
        <a:bodyPr/>
        <a:lstStyle/>
        <a:p>
          <a:endParaRPr lang="en-GB">
            <a:latin typeface="Arial" pitchFamily="34" charset="0"/>
            <a:cs typeface="Arial" pitchFamily="34" charset="0"/>
          </a:endParaRPr>
        </a:p>
      </dgm:t>
    </dgm:pt>
    <dgm:pt modelId="{80B5422E-5D0F-4F51-9EEA-A21BBD3B3057}" type="sibTrans" cxnId="{53A6CEE0-4579-46CE-A6B6-9C06541FF82B}">
      <dgm:prSet/>
      <dgm:spPr/>
      <dgm:t>
        <a:bodyPr/>
        <a:lstStyle/>
        <a:p>
          <a:endParaRPr lang="en-GB">
            <a:latin typeface="Arial" pitchFamily="34" charset="0"/>
            <a:cs typeface="Arial" pitchFamily="34" charset="0"/>
          </a:endParaRPr>
        </a:p>
      </dgm:t>
    </dgm:pt>
    <dgm:pt modelId="{27551AAC-EFE7-413C-A701-C783FAD6F906}">
      <dgm:prSet/>
      <dgm:spPr/>
      <dgm:t>
        <a:bodyPr/>
        <a:lstStyle/>
        <a:p>
          <a:r>
            <a:rPr lang="en-GB" b="1" dirty="0" smtClean="0">
              <a:latin typeface="Arial" pitchFamily="34" charset="0"/>
              <a:cs typeface="Arial" pitchFamily="34" charset="0"/>
            </a:rPr>
            <a:t>Individual / situational explanations</a:t>
          </a:r>
        </a:p>
        <a:p>
          <a:r>
            <a:rPr lang="en-GB" dirty="0" smtClean="0">
              <a:latin typeface="Arial" pitchFamily="34" charset="0"/>
              <a:cs typeface="Arial" pitchFamily="34" charset="0"/>
            </a:rPr>
            <a:t>Areas of psychology that use individual explanations of behaviour (e.g. the cognitive area), often use scientific methods that are highly controlled whereas situational explanations often find it harder to establish such high control.	</a:t>
          </a:r>
          <a:endParaRPr lang="en-GB" dirty="0">
            <a:latin typeface="Arial" pitchFamily="34" charset="0"/>
            <a:cs typeface="Arial" pitchFamily="34" charset="0"/>
          </a:endParaRPr>
        </a:p>
      </dgm:t>
    </dgm:pt>
    <dgm:pt modelId="{6EBDB6ED-FDDE-4ED9-81D4-7B20809BA67D}" type="parTrans" cxnId="{E9890DF0-55B7-494C-8401-204FF7A056F8}">
      <dgm:prSet/>
      <dgm:spPr/>
      <dgm:t>
        <a:bodyPr/>
        <a:lstStyle/>
        <a:p>
          <a:endParaRPr lang="en-GB">
            <a:latin typeface="Arial" pitchFamily="34" charset="0"/>
            <a:cs typeface="Arial" pitchFamily="34" charset="0"/>
          </a:endParaRPr>
        </a:p>
      </dgm:t>
    </dgm:pt>
    <dgm:pt modelId="{DF5AA14A-96F9-4813-A81D-47ABB5F3BDA5}" type="sibTrans" cxnId="{E9890DF0-55B7-494C-8401-204FF7A056F8}">
      <dgm:prSet/>
      <dgm:spPr/>
      <dgm:t>
        <a:bodyPr/>
        <a:lstStyle/>
        <a:p>
          <a:endParaRPr lang="en-GB">
            <a:latin typeface="Arial" pitchFamily="34" charset="0"/>
            <a:cs typeface="Arial" pitchFamily="34" charset="0"/>
          </a:endParaRPr>
        </a:p>
      </dgm:t>
    </dgm:pt>
    <dgm:pt modelId="{911BAD1C-9F49-4998-9DF1-8BC42A9BF776}">
      <dgm:prSet/>
      <dgm:spPr/>
      <dgm:t>
        <a:bodyPr/>
        <a:lstStyle/>
        <a:p>
          <a:r>
            <a:rPr lang="en-GB" b="1" u="sng" dirty="0" smtClean="0">
              <a:latin typeface="Arial" pitchFamily="34" charset="0"/>
              <a:cs typeface="Arial" pitchFamily="34" charset="0"/>
            </a:rPr>
            <a:t>Usefulness</a:t>
          </a:r>
        </a:p>
        <a:p>
          <a:r>
            <a:rPr lang="en-GB" dirty="0" smtClean="0">
              <a:latin typeface="Arial" pitchFamily="34" charset="0"/>
              <a:cs typeface="Arial" pitchFamily="34" charset="0"/>
            </a:rPr>
            <a:t>Being scientific gives provable evidence, which can be trusted and relied upon. This makes it useful to offer new treatments.</a:t>
          </a:r>
          <a:endParaRPr lang="en-GB" dirty="0">
            <a:latin typeface="Arial" pitchFamily="34" charset="0"/>
            <a:cs typeface="Arial" pitchFamily="34" charset="0"/>
          </a:endParaRPr>
        </a:p>
      </dgm:t>
    </dgm:pt>
    <dgm:pt modelId="{616631EE-103F-425F-8403-282BA208414F}" type="parTrans" cxnId="{49033095-8355-4B98-A953-79ABDEDF5063}">
      <dgm:prSet/>
      <dgm:spPr/>
      <dgm:t>
        <a:bodyPr/>
        <a:lstStyle/>
        <a:p>
          <a:endParaRPr lang="en-GB">
            <a:latin typeface="Arial" pitchFamily="34" charset="0"/>
            <a:cs typeface="Arial" pitchFamily="34" charset="0"/>
          </a:endParaRPr>
        </a:p>
      </dgm:t>
    </dgm:pt>
    <dgm:pt modelId="{64FF2487-D47F-4239-BB2F-E74B6C4F0833}" type="sibTrans" cxnId="{49033095-8355-4B98-A953-79ABDEDF5063}">
      <dgm:prSet/>
      <dgm:spPr/>
      <dgm:t>
        <a:bodyPr/>
        <a:lstStyle/>
        <a:p>
          <a:endParaRPr lang="en-GB">
            <a:latin typeface="Arial" pitchFamily="34" charset="0"/>
            <a:cs typeface="Arial" pitchFamily="34" charset="0"/>
          </a:endParaRPr>
        </a:p>
      </dgm:t>
    </dgm:pt>
    <dgm:pt modelId="{B52F050F-086D-45C5-A7D3-F8759DDBEDA3}">
      <dgm:prSet/>
      <dgm:spPr/>
      <dgm:t>
        <a:bodyPr/>
        <a:lstStyle/>
        <a:p>
          <a:r>
            <a:rPr lang="en-GB" b="1" u="sng" dirty="0" smtClean="0">
              <a:latin typeface="Arial" pitchFamily="34" charset="0"/>
              <a:cs typeface="Arial" pitchFamily="34" charset="0"/>
            </a:rPr>
            <a:t>Ethics</a:t>
          </a:r>
        </a:p>
        <a:p>
          <a:r>
            <a:rPr lang="en-GB" dirty="0" smtClean="0">
              <a:latin typeface="Arial" pitchFamily="34" charset="0"/>
              <a:cs typeface="Arial" pitchFamily="34" charset="0"/>
            </a:rPr>
            <a:t>The BPS guidelines encourage psychologists to have respect, competence, responsibility and integrity. This should encourage them to take a scientific approach to research.</a:t>
          </a:r>
          <a:endParaRPr lang="en-GB" dirty="0">
            <a:latin typeface="Arial" pitchFamily="34" charset="0"/>
            <a:cs typeface="Arial" pitchFamily="34" charset="0"/>
          </a:endParaRPr>
        </a:p>
      </dgm:t>
    </dgm:pt>
    <dgm:pt modelId="{4EE6B6D5-4A7C-41C3-9612-5FF33505398F}" type="parTrans" cxnId="{0635A3B4-4758-46C6-BB26-CA3B2A5C17F6}">
      <dgm:prSet/>
      <dgm:spPr/>
      <dgm:t>
        <a:bodyPr/>
        <a:lstStyle/>
        <a:p>
          <a:endParaRPr lang="en-GB">
            <a:latin typeface="Arial" pitchFamily="34" charset="0"/>
            <a:cs typeface="Arial" pitchFamily="34" charset="0"/>
          </a:endParaRPr>
        </a:p>
      </dgm:t>
    </dgm:pt>
    <dgm:pt modelId="{F5F2A4E0-1BB8-49B2-A4B7-918055335193}" type="sibTrans" cxnId="{0635A3B4-4758-46C6-BB26-CA3B2A5C17F6}">
      <dgm:prSet/>
      <dgm:spPr/>
      <dgm:t>
        <a:bodyPr/>
        <a:lstStyle/>
        <a:p>
          <a:endParaRPr lang="en-GB">
            <a:latin typeface="Arial" pitchFamily="34" charset="0"/>
            <a:cs typeface="Arial" pitchFamily="34" charset="0"/>
          </a:endParaRPr>
        </a:p>
      </dgm:t>
    </dgm:pt>
    <dgm:pt modelId="{851210E5-CD74-40B9-AA41-AB59A7AD952A}">
      <dgm:prSet/>
      <dgm:spPr/>
      <dgm:t>
        <a:bodyPr/>
        <a:lstStyle/>
        <a:p>
          <a:r>
            <a:rPr lang="en-GB" b="1" u="sng" dirty="0" smtClean="0">
              <a:latin typeface="Arial" pitchFamily="34" charset="0"/>
              <a:cs typeface="Arial" pitchFamily="34" charset="0"/>
            </a:rPr>
            <a:t>Socially Sensitive Research</a:t>
          </a:r>
        </a:p>
        <a:p>
          <a:r>
            <a:rPr lang="en-GB" dirty="0" smtClean="0">
              <a:latin typeface="Arial" pitchFamily="34" charset="0"/>
              <a:cs typeface="Arial" pitchFamily="34" charset="0"/>
            </a:rPr>
            <a:t>Research must try to be scientific if it is to be trusted and to reduce implications of socially sensitive research such as incorrect interpretations of data.</a:t>
          </a:r>
          <a:endParaRPr lang="en-GB" dirty="0">
            <a:latin typeface="Arial" pitchFamily="34" charset="0"/>
            <a:cs typeface="Arial" pitchFamily="34" charset="0"/>
          </a:endParaRPr>
        </a:p>
      </dgm:t>
    </dgm:pt>
    <dgm:pt modelId="{BC130766-6B90-4876-83C7-1D3DDFCF1D94}" type="parTrans" cxnId="{87ADE427-F622-4713-A516-31FA6503CD6B}">
      <dgm:prSet/>
      <dgm:spPr/>
      <dgm:t>
        <a:bodyPr/>
        <a:lstStyle/>
        <a:p>
          <a:endParaRPr lang="en-GB">
            <a:latin typeface="Arial" pitchFamily="34" charset="0"/>
            <a:cs typeface="Arial" pitchFamily="34" charset="0"/>
          </a:endParaRPr>
        </a:p>
      </dgm:t>
    </dgm:pt>
    <dgm:pt modelId="{48F3CA2D-B427-4A52-9D80-22434CF32F9C}" type="sibTrans" cxnId="{87ADE427-F622-4713-A516-31FA6503CD6B}">
      <dgm:prSet/>
      <dgm:spPr/>
      <dgm:t>
        <a:bodyPr/>
        <a:lstStyle/>
        <a:p>
          <a:endParaRPr lang="en-GB">
            <a:latin typeface="Arial" pitchFamily="34" charset="0"/>
            <a:cs typeface="Arial" pitchFamily="34" charset="0"/>
          </a:endParaRPr>
        </a:p>
      </dgm:t>
    </dgm:pt>
    <dgm:pt modelId="{84B6665C-F899-4525-9B11-E8D7A00D3260}" type="pres">
      <dgm:prSet presAssocID="{983CF24F-A230-4D1A-BADE-734C990418EB}" presName="cycle" presStyleCnt="0">
        <dgm:presLayoutVars>
          <dgm:chMax val="1"/>
          <dgm:dir/>
          <dgm:animLvl val="ctr"/>
          <dgm:resizeHandles val="exact"/>
        </dgm:presLayoutVars>
      </dgm:prSet>
      <dgm:spPr/>
      <dgm:t>
        <a:bodyPr/>
        <a:lstStyle/>
        <a:p>
          <a:endParaRPr lang="en-GB"/>
        </a:p>
      </dgm:t>
    </dgm:pt>
    <dgm:pt modelId="{06494E80-42FB-415D-82B0-C7966220DD7D}" type="pres">
      <dgm:prSet presAssocID="{70818EA6-3F85-44C8-82B4-DA6F45F7E935}" presName="centerShape" presStyleLbl="node0" presStyleIdx="0" presStyleCnt="1" custScaleX="127428" custScaleY="122729"/>
      <dgm:spPr/>
      <dgm:t>
        <a:bodyPr/>
        <a:lstStyle/>
        <a:p>
          <a:endParaRPr lang="en-GB"/>
        </a:p>
      </dgm:t>
    </dgm:pt>
    <dgm:pt modelId="{140B4B97-906C-4F95-AB79-646DC90AA092}" type="pres">
      <dgm:prSet presAssocID="{A28FFE46-00F4-49CA-9E69-1971900E7B54}" presName="Name9" presStyleLbl="parChTrans1D2" presStyleIdx="0" presStyleCnt="7"/>
      <dgm:spPr/>
      <dgm:t>
        <a:bodyPr/>
        <a:lstStyle/>
        <a:p>
          <a:endParaRPr lang="en-GB"/>
        </a:p>
      </dgm:t>
    </dgm:pt>
    <dgm:pt modelId="{A1575D48-8529-4446-BC20-474F59A074F9}" type="pres">
      <dgm:prSet presAssocID="{A28FFE46-00F4-49CA-9E69-1971900E7B54}" presName="connTx" presStyleLbl="parChTrans1D2" presStyleIdx="0" presStyleCnt="7"/>
      <dgm:spPr/>
      <dgm:t>
        <a:bodyPr/>
        <a:lstStyle/>
        <a:p>
          <a:endParaRPr lang="en-GB"/>
        </a:p>
      </dgm:t>
    </dgm:pt>
    <dgm:pt modelId="{8F98FB11-B72B-4894-A352-4061A309AC7B}" type="pres">
      <dgm:prSet presAssocID="{AB4020F2-186F-41BE-9741-886A2F88A939}" presName="node" presStyleLbl="node1" presStyleIdx="0" presStyleCnt="7">
        <dgm:presLayoutVars>
          <dgm:bulletEnabled val="1"/>
        </dgm:presLayoutVars>
      </dgm:prSet>
      <dgm:spPr/>
      <dgm:t>
        <a:bodyPr/>
        <a:lstStyle/>
        <a:p>
          <a:endParaRPr lang="en-GB"/>
        </a:p>
      </dgm:t>
    </dgm:pt>
    <dgm:pt modelId="{850523CC-BC35-4048-B8E5-0A5EF9F983F7}" type="pres">
      <dgm:prSet presAssocID="{6F4B069D-AD88-45A2-9CE1-E7C536B42DB3}" presName="Name9" presStyleLbl="parChTrans1D2" presStyleIdx="1" presStyleCnt="7"/>
      <dgm:spPr/>
      <dgm:t>
        <a:bodyPr/>
        <a:lstStyle/>
        <a:p>
          <a:endParaRPr lang="en-GB"/>
        </a:p>
      </dgm:t>
    </dgm:pt>
    <dgm:pt modelId="{2B88364A-1F22-482F-AFB8-BE680FE650AF}" type="pres">
      <dgm:prSet presAssocID="{6F4B069D-AD88-45A2-9CE1-E7C536B42DB3}" presName="connTx" presStyleLbl="parChTrans1D2" presStyleIdx="1" presStyleCnt="7"/>
      <dgm:spPr/>
      <dgm:t>
        <a:bodyPr/>
        <a:lstStyle/>
        <a:p>
          <a:endParaRPr lang="en-GB"/>
        </a:p>
      </dgm:t>
    </dgm:pt>
    <dgm:pt modelId="{E450255B-E4C1-488C-AE80-9685873AB230}" type="pres">
      <dgm:prSet presAssocID="{4649E443-6C1C-429E-890B-D92727C4CAD5}" presName="node" presStyleLbl="node1" presStyleIdx="1" presStyleCnt="7">
        <dgm:presLayoutVars>
          <dgm:bulletEnabled val="1"/>
        </dgm:presLayoutVars>
      </dgm:prSet>
      <dgm:spPr/>
      <dgm:t>
        <a:bodyPr/>
        <a:lstStyle/>
        <a:p>
          <a:endParaRPr lang="en-GB"/>
        </a:p>
      </dgm:t>
    </dgm:pt>
    <dgm:pt modelId="{68DC6761-0D26-4098-AFCF-CCB55D980516}" type="pres">
      <dgm:prSet presAssocID="{794A9124-406C-4765-B2BF-259BAD86C950}" presName="Name9" presStyleLbl="parChTrans1D2" presStyleIdx="2" presStyleCnt="7"/>
      <dgm:spPr/>
      <dgm:t>
        <a:bodyPr/>
        <a:lstStyle/>
        <a:p>
          <a:endParaRPr lang="en-GB"/>
        </a:p>
      </dgm:t>
    </dgm:pt>
    <dgm:pt modelId="{2F2C34B7-31A7-4BA4-9EC9-C2E7DC6A1FB9}" type="pres">
      <dgm:prSet presAssocID="{794A9124-406C-4765-B2BF-259BAD86C950}" presName="connTx" presStyleLbl="parChTrans1D2" presStyleIdx="2" presStyleCnt="7"/>
      <dgm:spPr/>
      <dgm:t>
        <a:bodyPr/>
        <a:lstStyle/>
        <a:p>
          <a:endParaRPr lang="en-GB"/>
        </a:p>
      </dgm:t>
    </dgm:pt>
    <dgm:pt modelId="{CC8DE798-E0B7-4251-9EA9-D35C9BA5610E}" type="pres">
      <dgm:prSet presAssocID="{3D8A6B75-77FD-4415-BC52-42EE5547B763}" presName="node" presStyleLbl="node1" presStyleIdx="2" presStyleCnt="7">
        <dgm:presLayoutVars>
          <dgm:bulletEnabled val="1"/>
        </dgm:presLayoutVars>
      </dgm:prSet>
      <dgm:spPr/>
      <dgm:t>
        <a:bodyPr/>
        <a:lstStyle/>
        <a:p>
          <a:endParaRPr lang="en-GB"/>
        </a:p>
      </dgm:t>
    </dgm:pt>
    <dgm:pt modelId="{1DF6A8B8-2DE7-422B-A509-898B285E7FFC}" type="pres">
      <dgm:prSet presAssocID="{6EBDB6ED-FDDE-4ED9-81D4-7B20809BA67D}" presName="Name9" presStyleLbl="parChTrans1D2" presStyleIdx="3" presStyleCnt="7"/>
      <dgm:spPr/>
      <dgm:t>
        <a:bodyPr/>
        <a:lstStyle/>
        <a:p>
          <a:endParaRPr lang="en-GB"/>
        </a:p>
      </dgm:t>
    </dgm:pt>
    <dgm:pt modelId="{EDB538CF-E484-4292-88FD-8BB94DFA1586}" type="pres">
      <dgm:prSet presAssocID="{6EBDB6ED-FDDE-4ED9-81D4-7B20809BA67D}" presName="connTx" presStyleLbl="parChTrans1D2" presStyleIdx="3" presStyleCnt="7"/>
      <dgm:spPr/>
      <dgm:t>
        <a:bodyPr/>
        <a:lstStyle/>
        <a:p>
          <a:endParaRPr lang="en-GB"/>
        </a:p>
      </dgm:t>
    </dgm:pt>
    <dgm:pt modelId="{BD3C47E6-CCEB-45F3-A807-B66B6494C257}" type="pres">
      <dgm:prSet presAssocID="{27551AAC-EFE7-413C-A701-C783FAD6F906}" presName="node" presStyleLbl="node1" presStyleIdx="3" presStyleCnt="7">
        <dgm:presLayoutVars>
          <dgm:bulletEnabled val="1"/>
        </dgm:presLayoutVars>
      </dgm:prSet>
      <dgm:spPr/>
      <dgm:t>
        <a:bodyPr/>
        <a:lstStyle/>
        <a:p>
          <a:endParaRPr lang="en-GB"/>
        </a:p>
      </dgm:t>
    </dgm:pt>
    <dgm:pt modelId="{55A41F6A-F4B4-4E31-8620-1553BAB0A79F}" type="pres">
      <dgm:prSet presAssocID="{616631EE-103F-425F-8403-282BA208414F}" presName="Name9" presStyleLbl="parChTrans1D2" presStyleIdx="4" presStyleCnt="7"/>
      <dgm:spPr/>
      <dgm:t>
        <a:bodyPr/>
        <a:lstStyle/>
        <a:p>
          <a:endParaRPr lang="en-GB"/>
        </a:p>
      </dgm:t>
    </dgm:pt>
    <dgm:pt modelId="{F1542375-EA62-480B-9D53-228959F4C4A5}" type="pres">
      <dgm:prSet presAssocID="{616631EE-103F-425F-8403-282BA208414F}" presName="connTx" presStyleLbl="parChTrans1D2" presStyleIdx="4" presStyleCnt="7"/>
      <dgm:spPr/>
      <dgm:t>
        <a:bodyPr/>
        <a:lstStyle/>
        <a:p>
          <a:endParaRPr lang="en-GB"/>
        </a:p>
      </dgm:t>
    </dgm:pt>
    <dgm:pt modelId="{66253D09-CD23-4239-9E21-5ED0A821AD39}" type="pres">
      <dgm:prSet presAssocID="{911BAD1C-9F49-4998-9DF1-8BC42A9BF776}" presName="node" presStyleLbl="node1" presStyleIdx="4" presStyleCnt="7">
        <dgm:presLayoutVars>
          <dgm:bulletEnabled val="1"/>
        </dgm:presLayoutVars>
      </dgm:prSet>
      <dgm:spPr/>
      <dgm:t>
        <a:bodyPr/>
        <a:lstStyle/>
        <a:p>
          <a:endParaRPr lang="en-GB"/>
        </a:p>
      </dgm:t>
    </dgm:pt>
    <dgm:pt modelId="{F6621491-4C98-45D9-A426-F659D5B84662}" type="pres">
      <dgm:prSet presAssocID="{4EE6B6D5-4A7C-41C3-9612-5FF33505398F}" presName="Name9" presStyleLbl="parChTrans1D2" presStyleIdx="5" presStyleCnt="7"/>
      <dgm:spPr/>
      <dgm:t>
        <a:bodyPr/>
        <a:lstStyle/>
        <a:p>
          <a:endParaRPr lang="en-GB"/>
        </a:p>
      </dgm:t>
    </dgm:pt>
    <dgm:pt modelId="{CAF1ABA8-0761-4A93-8526-C616024B6259}" type="pres">
      <dgm:prSet presAssocID="{4EE6B6D5-4A7C-41C3-9612-5FF33505398F}" presName="connTx" presStyleLbl="parChTrans1D2" presStyleIdx="5" presStyleCnt="7"/>
      <dgm:spPr/>
      <dgm:t>
        <a:bodyPr/>
        <a:lstStyle/>
        <a:p>
          <a:endParaRPr lang="en-GB"/>
        </a:p>
      </dgm:t>
    </dgm:pt>
    <dgm:pt modelId="{3BC415DD-2A38-4C47-8291-20AA6FE1901E}" type="pres">
      <dgm:prSet presAssocID="{B52F050F-086D-45C5-A7D3-F8759DDBEDA3}" presName="node" presStyleLbl="node1" presStyleIdx="5" presStyleCnt="7">
        <dgm:presLayoutVars>
          <dgm:bulletEnabled val="1"/>
        </dgm:presLayoutVars>
      </dgm:prSet>
      <dgm:spPr/>
      <dgm:t>
        <a:bodyPr/>
        <a:lstStyle/>
        <a:p>
          <a:endParaRPr lang="en-GB"/>
        </a:p>
      </dgm:t>
    </dgm:pt>
    <dgm:pt modelId="{30F3DDEE-6A19-46A4-849B-257A500A5B5E}" type="pres">
      <dgm:prSet presAssocID="{BC130766-6B90-4876-83C7-1D3DDFCF1D94}" presName="Name9" presStyleLbl="parChTrans1D2" presStyleIdx="6" presStyleCnt="7"/>
      <dgm:spPr/>
      <dgm:t>
        <a:bodyPr/>
        <a:lstStyle/>
        <a:p>
          <a:endParaRPr lang="en-GB"/>
        </a:p>
      </dgm:t>
    </dgm:pt>
    <dgm:pt modelId="{25B03943-5428-4947-963C-BB1FCF490890}" type="pres">
      <dgm:prSet presAssocID="{BC130766-6B90-4876-83C7-1D3DDFCF1D94}" presName="connTx" presStyleLbl="parChTrans1D2" presStyleIdx="6" presStyleCnt="7"/>
      <dgm:spPr/>
      <dgm:t>
        <a:bodyPr/>
        <a:lstStyle/>
        <a:p>
          <a:endParaRPr lang="en-GB"/>
        </a:p>
      </dgm:t>
    </dgm:pt>
    <dgm:pt modelId="{5AFB8BCE-B182-4F85-991A-874C93996776}" type="pres">
      <dgm:prSet presAssocID="{851210E5-CD74-40B9-AA41-AB59A7AD952A}" presName="node" presStyleLbl="node1" presStyleIdx="6" presStyleCnt="7">
        <dgm:presLayoutVars>
          <dgm:bulletEnabled val="1"/>
        </dgm:presLayoutVars>
      </dgm:prSet>
      <dgm:spPr/>
      <dgm:t>
        <a:bodyPr/>
        <a:lstStyle/>
        <a:p>
          <a:endParaRPr lang="en-GB"/>
        </a:p>
      </dgm:t>
    </dgm:pt>
  </dgm:ptLst>
  <dgm:cxnLst>
    <dgm:cxn modelId="{99C236DE-F92E-4598-860B-081A63DD995A}" type="presOf" srcId="{A28FFE46-00F4-49CA-9E69-1971900E7B54}" destId="{140B4B97-906C-4F95-AB79-646DC90AA092}" srcOrd="0" destOrd="0" presId="urn:microsoft.com/office/officeart/2005/8/layout/radial1"/>
    <dgm:cxn modelId="{C87B8F3B-DCAC-41E6-9B8F-FF9CABA332F2}" type="presOf" srcId="{6EBDB6ED-FDDE-4ED9-81D4-7B20809BA67D}" destId="{EDB538CF-E484-4292-88FD-8BB94DFA1586}" srcOrd="1" destOrd="0" presId="urn:microsoft.com/office/officeart/2005/8/layout/radial1"/>
    <dgm:cxn modelId="{BC23CF2B-2624-46B7-BE98-CA0D631CA200}" srcId="{983CF24F-A230-4D1A-BADE-734C990418EB}" destId="{70818EA6-3F85-44C8-82B4-DA6F45F7E935}" srcOrd="0" destOrd="0" parTransId="{731120C5-A444-47CF-B888-E1A11ED408AA}" sibTransId="{BF00D006-C420-4D71-80B2-21C477ABEA41}"/>
    <dgm:cxn modelId="{8AB5BE2F-F4B7-4CF1-A634-59949D64BCA0}" srcId="{70818EA6-3F85-44C8-82B4-DA6F45F7E935}" destId="{4649E443-6C1C-429E-890B-D92727C4CAD5}" srcOrd="1" destOrd="0" parTransId="{6F4B069D-AD88-45A2-9CE1-E7C536B42DB3}" sibTransId="{1B2667DE-AFEE-498C-A148-2D0E888A597C}"/>
    <dgm:cxn modelId="{5F05888A-E7EE-4DA2-9CAD-B2789F9D7ACD}" type="presOf" srcId="{70818EA6-3F85-44C8-82B4-DA6F45F7E935}" destId="{06494E80-42FB-415D-82B0-C7966220DD7D}" srcOrd="0" destOrd="0" presId="urn:microsoft.com/office/officeart/2005/8/layout/radial1"/>
    <dgm:cxn modelId="{F42ED46A-D55B-4C05-BDB5-72F3BABA819E}" type="presOf" srcId="{794A9124-406C-4765-B2BF-259BAD86C950}" destId="{2F2C34B7-31A7-4BA4-9EC9-C2E7DC6A1FB9}" srcOrd="1" destOrd="0" presId="urn:microsoft.com/office/officeart/2005/8/layout/radial1"/>
    <dgm:cxn modelId="{9A392D35-9665-4F40-B68B-69ACEDD3DDF0}" type="presOf" srcId="{616631EE-103F-425F-8403-282BA208414F}" destId="{55A41F6A-F4B4-4E31-8620-1553BAB0A79F}" srcOrd="0" destOrd="0" presId="urn:microsoft.com/office/officeart/2005/8/layout/radial1"/>
    <dgm:cxn modelId="{87ADE427-F622-4713-A516-31FA6503CD6B}" srcId="{70818EA6-3F85-44C8-82B4-DA6F45F7E935}" destId="{851210E5-CD74-40B9-AA41-AB59A7AD952A}" srcOrd="6" destOrd="0" parTransId="{BC130766-6B90-4876-83C7-1D3DDFCF1D94}" sibTransId="{48F3CA2D-B427-4A52-9D80-22434CF32F9C}"/>
    <dgm:cxn modelId="{B6E7F9D4-B0E5-4043-903C-CAEF92976362}" type="presOf" srcId="{4EE6B6D5-4A7C-41C3-9612-5FF33505398F}" destId="{F6621491-4C98-45D9-A426-F659D5B84662}" srcOrd="0" destOrd="0" presId="urn:microsoft.com/office/officeart/2005/8/layout/radial1"/>
    <dgm:cxn modelId="{AC2CBC00-A9EF-4A67-95D3-95281A74C5AC}" type="presOf" srcId="{911BAD1C-9F49-4998-9DF1-8BC42A9BF776}" destId="{66253D09-CD23-4239-9E21-5ED0A821AD39}" srcOrd="0" destOrd="0" presId="urn:microsoft.com/office/officeart/2005/8/layout/radial1"/>
    <dgm:cxn modelId="{9ABD1538-FB65-4CE5-AFA7-0EB6AD190A85}" type="presOf" srcId="{6EBDB6ED-FDDE-4ED9-81D4-7B20809BA67D}" destId="{1DF6A8B8-2DE7-422B-A509-898B285E7FFC}" srcOrd="0" destOrd="0" presId="urn:microsoft.com/office/officeart/2005/8/layout/radial1"/>
    <dgm:cxn modelId="{17A9D98D-2E31-45A9-9A38-8E719141CFC6}" type="presOf" srcId="{6F4B069D-AD88-45A2-9CE1-E7C536B42DB3}" destId="{850523CC-BC35-4048-B8E5-0A5EF9F983F7}" srcOrd="0" destOrd="0" presId="urn:microsoft.com/office/officeart/2005/8/layout/radial1"/>
    <dgm:cxn modelId="{E9890DF0-55B7-494C-8401-204FF7A056F8}" srcId="{70818EA6-3F85-44C8-82B4-DA6F45F7E935}" destId="{27551AAC-EFE7-413C-A701-C783FAD6F906}" srcOrd="3" destOrd="0" parTransId="{6EBDB6ED-FDDE-4ED9-81D4-7B20809BA67D}" sibTransId="{DF5AA14A-96F9-4813-A81D-47ABB5F3BDA5}"/>
    <dgm:cxn modelId="{14A6E3FD-F7EB-4A62-A2ED-3BF04296A034}" type="presOf" srcId="{3D8A6B75-77FD-4415-BC52-42EE5547B763}" destId="{CC8DE798-E0B7-4251-9EA9-D35C9BA5610E}" srcOrd="0" destOrd="0" presId="urn:microsoft.com/office/officeart/2005/8/layout/radial1"/>
    <dgm:cxn modelId="{DA306E76-E37B-4350-8948-4D03FC2A35E7}" srcId="{70818EA6-3F85-44C8-82B4-DA6F45F7E935}" destId="{AB4020F2-186F-41BE-9741-886A2F88A939}" srcOrd="0" destOrd="0" parTransId="{A28FFE46-00F4-49CA-9E69-1971900E7B54}" sibTransId="{264AEBA0-D417-4122-B2DA-DB1446297137}"/>
    <dgm:cxn modelId="{0635A3B4-4758-46C6-BB26-CA3B2A5C17F6}" srcId="{70818EA6-3F85-44C8-82B4-DA6F45F7E935}" destId="{B52F050F-086D-45C5-A7D3-F8759DDBEDA3}" srcOrd="5" destOrd="0" parTransId="{4EE6B6D5-4A7C-41C3-9612-5FF33505398F}" sibTransId="{F5F2A4E0-1BB8-49B2-A4B7-918055335193}"/>
    <dgm:cxn modelId="{DD5C3BA1-9B32-47A3-B7F0-EF8A4EF4B169}" type="presOf" srcId="{27551AAC-EFE7-413C-A701-C783FAD6F906}" destId="{BD3C47E6-CCEB-45F3-A807-B66B6494C257}" srcOrd="0" destOrd="0" presId="urn:microsoft.com/office/officeart/2005/8/layout/radial1"/>
    <dgm:cxn modelId="{B9050BFF-C7C0-42B2-907D-328277CC5A19}" type="presOf" srcId="{794A9124-406C-4765-B2BF-259BAD86C950}" destId="{68DC6761-0D26-4098-AFCF-CCB55D980516}" srcOrd="0" destOrd="0" presId="urn:microsoft.com/office/officeart/2005/8/layout/radial1"/>
    <dgm:cxn modelId="{CA92DCE3-99F8-48D8-9393-BE69D091355A}" type="presOf" srcId="{4649E443-6C1C-429E-890B-D92727C4CAD5}" destId="{E450255B-E4C1-488C-AE80-9685873AB230}" srcOrd="0" destOrd="0" presId="urn:microsoft.com/office/officeart/2005/8/layout/radial1"/>
    <dgm:cxn modelId="{17291211-67FB-4FB5-95C2-8C6104AC6786}" type="presOf" srcId="{B52F050F-086D-45C5-A7D3-F8759DDBEDA3}" destId="{3BC415DD-2A38-4C47-8291-20AA6FE1901E}" srcOrd="0" destOrd="0" presId="urn:microsoft.com/office/officeart/2005/8/layout/radial1"/>
    <dgm:cxn modelId="{2EC79567-7784-4053-9F00-0716F87A2002}" type="presOf" srcId="{851210E5-CD74-40B9-AA41-AB59A7AD952A}" destId="{5AFB8BCE-B182-4F85-991A-874C93996776}" srcOrd="0" destOrd="0" presId="urn:microsoft.com/office/officeart/2005/8/layout/radial1"/>
    <dgm:cxn modelId="{4DA16E1B-0FA4-4E19-8E21-E60B49FF115D}" type="presOf" srcId="{6F4B069D-AD88-45A2-9CE1-E7C536B42DB3}" destId="{2B88364A-1F22-482F-AFB8-BE680FE650AF}" srcOrd="1" destOrd="0" presId="urn:microsoft.com/office/officeart/2005/8/layout/radial1"/>
    <dgm:cxn modelId="{E1422608-C83A-41ED-9664-8652D404CB0D}" type="presOf" srcId="{4EE6B6D5-4A7C-41C3-9612-5FF33505398F}" destId="{CAF1ABA8-0761-4A93-8526-C616024B6259}" srcOrd="1" destOrd="0" presId="urn:microsoft.com/office/officeart/2005/8/layout/radial1"/>
    <dgm:cxn modelId="{53A6CEE0-4579-46CE-A6B6-9C06541FF82B}" srcId="{70818EA6-3F85-44C8-82B4-DA6F45F7E935}" destId="{3D8A6B75-77FD-4415-BC52-42EE5547B763}" srcOrd="2" destOrd="0" parTransId="{794A9124-406C-4765-B2BF-259BAD86C950}" sibTransId="{80B5422E-5D0F-4F51-9EEA-A21BBD3B3057}"/>
    <dgm:cxn modelId="{3335DC78-1DB3-4A0B-BEC6-459D4FB2190D}" type="presOf" srcId="{A28FFE46-00F4-49CA-9E69-1971900E7B54}" destId="{A1575D48-8529-4446-BC20-474F59A074F9}" srcOrd="1" destOrd="0" presId="urn:microsoft.com/office/officeart/2005/8/layout/radial1"/>
    <dgm:cxn modelId="{E2B54347-A347-4A90-BED6-5EC8761759D2}" type="presOf" srcId="{983CF24F-A230-4D1A-BADE-734C990418EB}" destId="{84B6665C-F899-4525-9B11-E8D7A00D3260}" srcOrd="0" destOrd="0" presId="urn:microsoft.com/office/officeart/2005/8/layout/radial1"/>
    <dgm:cxn modelId="{3831BE8C-6556-476D-9CA2-EF1706999202}" type="presOf" srcId="{BC130766-6B90-4876-83C7-1D3DDFCF1D94}" destId="{30F3DDEE-6A19-46A4-849B-257A500A5B5E}" srcOrd="0" destOrd="0" presId="urn:microsoft.com/office/officeart/2005/8/layout/radial1"/>
    <dgm:cxn modelId="{A10BFCE9-1468-46DB-80C1-FDC79BB24012}" type="presOf" srcId="{616631EE-103F-425F-8403-282BA208414F}" destId="{F1542375-EA62-480B-9D53-228959F4C4A5}" srcOrd="1" destOrd="0" presId="urn:microsoft.com/office/officeart/2005/8/layout/radial1"/>
    <dgm:cxn modelId="{49033095-8355-4B98-A953-79ABDEDF5063}" srcId="{70818EA6-3F85-44C8-82B4-DA6F45F7E935}" destId="{911BAD1C-9F49-4998-9DF1-8BC42A9BF776}" srcOrd="4" destOrd="0" parTransId="{616631EE-103F-425F-8403-282BA208414F}" sibTransId="{64FF2487-D47F-4239-BB2F-E74B6C4F0833}"/>
    <dgm:cxn modelId="{FE990899-6CF6-4A2F-8482-6ED920F319F1}" type="presOf" srcId="{BC130766-6B90-4876-83C7-1D3DDFCF1D94}" destId="{25B03943-5428-4947-963C-BB1FCF490890}" srcOrd="1" destOrd="0" presId="urn:microsoft.com/office/officeart/2005/8/layout/radial1"/>
    <dgm:cxn modelId="{3BA85C8B-0C36-4445-8F83-CD393C28BC4A}" type="presOf" srcId="{AB4020F2-186F-41BE-9741-886A2F88A939}" destId="{8F98FB11-B72B-4894-A352-4061A309AC7B}" srcOrd="0" destOrd="0" presId="urn:microsoft.com/office/officeart/2005/8/layout/radial1"/>
    <dgm:cxn modelId="{6BCABAB4-9560-46DE-8E60-D832020C9716}" type="presParOf" srcId="{84B6665C-F899-4525-9B11-E8D7A00D3260}" destId="{06494E80-42FB-415D-82B0-C7966220DD7D}" srcOrd="0" destOrd="0" presId="urn:microsoft.com/office/officeart/2005/8/layout/radial1"/>
    <dgm:cxn modelId="{6637BA47-0B43-470A-B861-061E6D76F243}" type="presParOf" srcId="{84B6665C-F899-4525-9B11-E8D7A00D3260}" destId="{140B4B97-906C-4F95-AB79-646DC90AA092}" srcOrd="1" destOrd="0" presId="urn:microsoft.com/office/officeart/2005/8/layout/radial1"/>
    <dgm:cxn modelId="{CFE70EAF-2C9E-4E53-903F-670C47319C3F}" type="presParOf" srcId="{140B4B97-906C-4F95-AB79-646DC90AA092}" destId="{A1575D48-8529-4446-BC20-474F59A074F9}" srcOrd="0" destOrd="0" presId="urn:microsoft.com/office/officeart/2005/8/layout/radial1"/>
    <dgm:cxn modelId="{0D79DDC7-505F-4C3F-AA73-DBD7120DA5AE}" type="presParOf" srcId="{84B6665C-F899-4525-9B11-E8D7A00D3260}" destId="{8F98FB11-B72B-4894-A352-4061A309AC7B}" srcOrd="2" destOrd="0" presId="urn:microsoft.com/office/officeart/2005/8/layout/radial1"/>
    <dgm:cxn modelId="{9DA78C95-8133-4CE0-B19C-83FDBA73C548}" type="presParOf" srcId="{84B6665C-F899-4525-9B11-E8D7A00D3260}" destId="{850523CC-BC35-4048-B8E5-0A5EF9F983F7}" srcOrd="3" destOrd="0" presId="urn:microsoft.com/office/officeart/2005/8/layout/radial1"/>
    <dgm:cxn modelId="{8DF47DF9-AC7D-4F40-8793-F0CC86DCD4F0}" type="presParOf" srcId="{850523CC-BC35-4048-B8E5-0A5EF9F983F7}" destId="{2B88364A-1F22-482F-AFB8-BE680FE650AF}" srcOrd="0" destOrd="0" presId="urn:microsoft.com/office/officeart/2005/8/layout/radial1"/>
    <dgm:cxn modelId="{708E428B-7574-4F02-85DC-6EB52C61DBE1}" type="presParOf" srcId="{84B6665C-F899-4525-9B11-E8D7A00D3260}" destId="{E450255B-E4C1-488C-AE80-9685873AB230}" srcOrd="4" destOrd="0" presId="urn:microsoft.com/office/officeart/2005/8/layout/radial1"/>
    <dgm:cxn modelId="{B23D48CF-67FA-4087-8B76-71E8845D6EF2}" type="presParOf" srcId="{84B6665C-F899-4525-9B11-E8D7A00D3260}" destId="{68DC6761-0D26-4098-AFCF-CCB55D980516}" srcOrd="5" destOrd="0" presId="urn:microsoft.com/office/officeart/2005/8/layout/radial1"/>
    <dgm:cxn modelId="{5A04C4BB-CEDE-415F-B69D-E8560B5F3569}" type="presParOf" srcId="{68DC6761-0D26-4098-AFCF-CCB55D980516}" destId="{2F2C34B7-31A7-4BA4-9EC9-C2E7DC6A1FB9}" srcOrd="0" destOrd="0" presId="urn:microsoft.com/office/officeart/2005/8/layout/radial1"/>
    <dgm:cxn modelId="{FF8DFF98-550C-4934-8E7C-6F1CF810F56D}" type="presParOf" srcId="{84B6665C-F899-4525-9B11-E8D7A00D3260}" destId="{CC8DE798-E0B7-4251-9EA9-D35C9BA5610E}" srcOrd="6" destOrd="0" presId="urn:microsoft.com/office/officeart/2005/8/layout/radial1"/>
    <dgm:cxn modelId="{1869E138-2B8B-4945-9AF9-7918207022E4}" type="presParOf" srcId="{84B6665C-F899-4525-9B11-E8D7A00D3260}" destId="{1DF6A8B8-2DE7-422B-A509-898B285E7FFC}" srcOrd="7" destOrd="0" presId="urn:microsoft.com/office/officeart/2005/8/layout/radial1"/>
    <dgm:cxn modelId="{12D0349C-EF67-4501-857A-FBEC27F42DC1}" type="presParOf" srcId="{1DF6A8B8-2DE7-422B-A509-898B285E7FFC}" destId="{EDB538CF-E484-4292-88FD-8BB94DFA1586}" srcOrd="0" destOrd="0" presId="urn:microsoft.com/office/officeart/2005/8/layout/radial1"/>
    <dgm:cxn modelId="{99C9720C-9421-46F1-BF3C-1BA3614DDE66}" type="presParOf" srcId="{84B6665C-F899-4525-9B11-E8D7A00D3260}" destId="{BD3C47E6-CCEB-45F3-A807-B66B6494C257}" srcOrd="8" destOrd="0" presId="urn:microsoft.com/office/officeart/2005/8/layout/radial1"/>
    <dgm:cxn modelId="{764513FA-B7C1-4FF8-87BB-62E81C17402F}" type="presParOf" srcId="{84B6665C-F899-4525-9B11-E8D7A00D3260}" destId="{55A41F6A-F4B4-4E31-8620-1553BAB0A79F}" srcOrd="9" destOrd="0" presId="urn:microsoft.com/office/officeart/2005/8/layout/radial1"/>
    <dgm:cxn modelId="{8B8E9B71-BD58-420D-A7E4-C59B92887BE3}" type="presParOf" srcId="{55A41F6A-F4B4-4E31-8620-1553BAB0A79F}" destId="{F1542375-EA62-480B-9D53-228959F4C4A5}" srcOrd="0" destOrd="0" presId="urn:microsoft.com/office/officeart/2005/8/layout/radial1"/>
    <dgm:cxn modelId="{79CE0BA6-04BA-4A34-A0BB-20570379DEBC}" type="presParOf" srcId="{84B6665C-F899-4525-9B11-E8D7A00D3260}" destId="{66253D09-CD23-4239-9E21-5ED0A821AD39}" srcOrd="10" destOrd="0" presId="urn:microsoft.com/office/officeart/2005/8/layout/radial1"/>
    <dgm:cxn modelId="{9CAE2BCF-A61E-43B7-957F-BB58BC569604}" type="presParOf" srcId="{84B6665C-F899-4525-9B11-E8D7A00D3260}" destId="{F6621491-4C98-45D9-A426-F659D5B84662}" srcOrd="11" destOrd="0" presId="urn:microsoft.com/office/officeart/2005/8/layout/radial1"/>
    <dgm:cxn modelId="{8C55DB01-AF36-43DD-964A-443CCC8DE1AA}" type="presParOf" srcId="{F6621491-4C98-45D9-A426-F659D5B84662}" destId="{CAF1ABA8-0761-4A93-8526-C616024B6259}" srcOrd="0" destOrd="0" presId="urn:microsoft.com/office/officeart/2005/8/layout/radial1"/>
    <dgm:cxn modelId="{FCAAF3F4-1945-44B7-82D2-7966138B77C7}" type="presParOf" srcId="{84B6665C-F899-4525-9B11-E8D7A00D3260}" destId="{3BC415DD-2A38-4C47-8291-20AA6FE1901E}" srcOrd="12" destOrd="0" presId="urn:microsoft.com/office/officeart/2005/8/layout/radial1"/>
    <dgm:cxn modelId="{E591A046-9554-4414-B0B7-C1416284DC1E}" type="presParOf" srcId="{84B6665C-F899-4525-9B11-E8D7A00D3260}" destId="{30F3DDEE-6A19-46A4-849B-257A500A5B5E}" srcOrd="13" destOrd="0" presId="urn:microsoft.com/office/officeart/2005/8/layout/radial1"/>
    <dgm:cxn modelId="{03DC3820-3196-45B5-85D9-0762C8ACF6B1}" type="presParOf" srcId="{30F3DDEE-6A19-46A4-849B-257A500A5B5E}" destId="{25B03943-5428-4947-963C-BB1FCF490890}" srcOrd="0" destOrd="0" presId="urn:microsoft.com/office/officeart/2005/8/layout/radial1"/>
    <dgm:cxn modelId="{BB3AD116-B42B-4533-9ADE-0E6C23DE3D7A}" type="presParOf" srcId="{84B6665C-F899-4525-9B11-E8D7A00D3260}" destId="{5AFB8BCE-B182-4F85-991A-874C93996776}"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56388" y="2469024"/>
          <a:ext cx="2267735" cy="218411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smtClean="0">
              <a:latin typeface="Arial" pitchFamily="34" charset="0"/>
              <a:cs typeface="Arial" pitchFamily="34" charset="0"/>
            </a:rPr>
            <a:t>Free Will / Determinism</a:t>
          </a:r>
          <a:endParaRPr lang="en-GB" sz="2100" kern="1200" dirty="0">
            <a:latin typeface="Arial" pitchFamily="34" charset="0"/>
            <a:cs typeface="Arial" pitchFamily="34" charset="0"/>
          </a:endParaRPr>
        </a:p>
      </dsp:txBody>
      <dsp:txXfrm>
        <a:off x="3788490" y="2788880"/>
        <a:ext cx="1603531" cy="1544398"/>
      </dsp:txXfrm>
    </dsp:sp>
    <dsp:sp modelId="{82818EF4-05E2-4ED4-864F-14478DDB369C}">
      <dsp:nvSpPr>
        <dsp:cNvPr id="0" name=""/>
        <dsp:cNvSpPr/>
      </dsp:nvSpPr>
      <dsp:spPr>
        <a:xfrm rot="16200000">
          <a:off x="4247476" y="2108798"/>
          <a:ext cx="685559" cy="34892"/>
        </a:xfrm>
        <a:custGeom>
          <a:avLst/>
          <a:gdLst/>
          <a:ahLst/>
          <a:cxnLst/>
          <a:rect l="0" t="0" r="0" b="0"/>
          <a:pathLst>
            <a:path>
              <a:moveTo>
                <a:pt x="0" y="17446"/>
              </a:moveTo>
              <a:lnTo>
                <a:pt x="685559"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a:off x="4573117" y="2109105"/>
        <a:ext cx="34277" cy="34277"/>
      </dsp:txXfrm>
    </dsp:sp>
    <dsp:sp modelId="{CCA18729-55F2-4223-855F-A1A4F35EF7A0}">
      <dsp:nvSpPr>
        <dsp:cNvPr id="0" name=""/>
        <dsp:cNvSpPr/>
      </dsp:nvSpPr>
      <dsp:spPr>
        <a:xfrm>
          <a:off x="3700445" y="3843"/>
          <a:ext cx="1779620" cy="177962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 / nurture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can be linked to nature because both focus on establishing cause and effect, particularly when investigating genetics. Nurture also tends to be deterministic as behaviourist research believes that factors in the environment can be isolated and understood to be directly causing behaviour.</a:t>
          </a:r>
          <a:endParaRPr lang="en-GB" sz="700" kern="1200" dirty="0">
            <a:latin typeface="Arial" pitchFamily="34" charset="0"/>
            <a:cs typeface="Arial" pitchFamily="34" charset="0"/>
          </a:endParaRPr>
        </a:p>
      </dsp:txBody>
      <dsp:txXfrm>
        <a:off x="3961064" y="264462"/>
        <a:ext cx="1258382" cy="1258382"/>
      </dsp:txXfrm>
    </dsp:sp>
    <dsp:sp modelId="{FB1D175B-0D78-46B3-9298-5CB73ABBC2B4}">
      <dsp:nvSpPr>
        <dsp:cNvPr id="0" name=""/>
        <dsp:cNvSpPr/>
      </dsp:nvSpPr>
      <dsp:spPr>
        <a:xfrm rot="19285714">
          <a:off x="539154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a:off x="5705311" y="2642168"/>
        <a:ext cx="33028" cy="33028"/>
      </dsp:txXfrm>
    </dsp:sp>
    <dsp:sp modelId="{AEBBAD09-31EC-4E53-8FBF-E80E53358BED}">
      <dsp:nvSpPr>
        <dsp:cNvPr id="0" name=""/>
        <dsp:cNvSpPr/>
      </dsp:nvSpPr>
      <dsp:spPr>
        <a:xfrm>
          <a:off x="5785922" y="1008156"/>
          <a:ext cx="1779620" cy="1779620"/>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Individual /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is similar to situational explanations that focus on specific factors which cause behaviour, which are predictable. Individual explanations tend to favour explanations that include freewill and are less predictable. </a:t>
          </a:r>
          <a:endParaRPr lang="en-GB" sz="700" kern="1200" dirty="0">
            <a:latin typeface="Arial" pitchFamily="34" charset="0"/>
            <a:cs typeface="Arial" pitchFamily="34" charset="0"/>
          </a:endParaRPr>
        </a:p>
      </dsp:txBody>
      <dsp:txXfrm>
        <a:off x="6046541" y="1268775"/>
        <a:ext cx="1258382" cy="1258382"/>
      </dsp:txXfrm>
    </dsp:sp>
    <dsp:sp modelId="{A339184A-5DE7-4382-9958-FB3B998588C4}">
      <dsp:nvSpPr>
        <dsp:cNvPr id="0" name=""/>
        <dsp:cNvSpPr/>
      </dsp:nvSpPr>
      <dsp:spPr>
        <a:xfrm rot="771429">
          <a:off x="5685468"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a:off x="5992285" y="3868621"/>
        <a:ext cx="32296" cy="32296"/>
      </dsp:txXfrm>
    </dsp:sp>
    <dsp:sp modelId="{CEF8C765-3BA1-4F64-877F-3BC58FC159A5}">
      <dsp:nvSpPr>
        <dsp:cNvPr id="0" name=""/>
        <dsp:cNvSpPr/>
      </dsp:nvSpPr>
      <dsp:spPr>
        <a:xfrm>
          <a:off x="6300993" y="3264827"/>
          <a:ext cx="1779620" cy="1779620"/>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 Holism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and reductionism have similar assumptions about behaviour being predictable and using a scientific approach to explain human behaviour. </a:t>
          </a:r>
          <a:endParaRPr lang="en-GB" sz="700" kern="1200" dirty="0">
            <a:latin typeface="Arial" pitchFamily="34" charset="0"/>
            <a:cs typeface="Arial" pitchFamily="34" charset="0"/>
          </a:endParaRPr>
        </a:p>
      </dsp:txBody>
      <dsp:txXfrm>
        <a:off x="6561612" y="3525446"/>
        <a:ext cx="1258382" cy="1258382"/>
      </dsp:txXfrm>
    </dsp:sp>
    <dsp:sp modelId="{8E259DD7-C02C-4B0F-8C02-F8FD85AB9770}">
      <dsp:nvSpPr>
        <dsp:cNvPr id="0" name=""/>
        <dsp:cNvSpPr/>
      </dsp:nvSpPr>
      <dsp:spPr>
        <a:xfrm rot="3857143">
          <a:off x="4875417"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a:off x="5197487" y="4840257"/>
        <a:ext cx="33902" cy="33902"/>
      </dsp:txXfrm>
    </dsp:sp>
    <dsp:sp modelId="{825E5E2C-9C88-47E5-9A60-1B2782A203E1}">
      <dsp:nvSpPr>
        <dsp:cNvPr id="0" name=""/>
        <dsp:cNvSpPr/>
      </dsp:nvSpPr>
      <dsp:spPr>
        <a:xfrm>
          <a:off x="4857798" y="5074536"/>
          <a:ext cx="1779620" cy="1779620"/>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is very useful when trying to develop treatments; but biological treatments may lack effectiveness in the long-term as behaviours return. Freewill is useful for developing therapies whereas determinism helps the development of very measurable treatments</a:t>
          </a:r>
          <a:endParaRPr lang="en-GB" sz="700" kern="1200" dirty="0">
            <a:latin typeface="Arial" pitchFamily="34" charset="0"/>
            <a:cs typeface="Arial" pitchFamily="34" charset="0"/>
          </a:endParaRPr>
        </a:p>
      </dsp:txBody>
      <dsp:txXfrm>
        <a:off x="5118417" y="5335155"/>
        <a:ext cx="1258382" cy="1258382"/>
      </dsp:txXfrm>
    </dsp:sp>
    <dsp:sp modelId="{2E3C42CF-7B4B-49DA-9E0F-1E748B3A0F9C}">
      <dsp:nvSpPr>
        <dsp:cNvPr id="0" name=""/>
        <dsp:cNvSpPr/>
      </dsp:nvSpPr>
      <dsp:spPr>
        <a:xfrm rot="6942857">
          <a:off x="3627052"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rot="10800000">
        <a:off x="3949122" y="4840257"/>
        <a:ext cx="33902" cy="33902"/>
      </dsp:txXfrm>
    </dsp:sp>
    <dsp:sp modelId="{661EF0B0-BCFF-4614-B881-2D51C94A42B5}">
      <dsp:nvSpPr>
        <dsp:cNvPr id="0" name=""/>
        <dsp:cNvSpPr/>
      </dsp:nvSpPr>
      <dsp:spPr>
        <a:xfrm>
          <a:off x="2543093" y="5074536"/>
          <a:ext cx="1779620" cy="1779620"/>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has the danger of causing psychological harm due to the implications research may have such as genetic causes of behaviour or poor upbringing</a:t>
          </a:r>
          <a:endParaRPr lang="en-GB" sz="700" kern="1200" dirty="0">
            <a:latin typeface="Arial" pitchFamily="34" charset="0"/>
            <a:cs typeface="Arial" pitchFamily="34" charset="0"/>
          </a:endParaRPr>
        </a:p>
      </dsp:txBody>
      <dsp:txXfrm>
        <a:off x="2803712" y="5335155"/>
        <a:ext cx="1258382" cy="1258382"/>
      </dsp:txXfrm>
    </dsp:sp>
    <dsp:sp modelId="{7CE50340-22EE-4453-A9EE-BE3D467B9165}">
      <dsp:nvSpPr>
        <dsp:cNvPr id="0" name=""/>
        <dsp:cNvSpPr/>
      </dsp:nvSpPr>
      <dsp:spPr>
        <a:xfrm rot="10028571">
          <a:off x="2849112"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rot="10800000">
        <a:off x="3155929" y="3868621"/>
        <a:ext cx="32296" cy="32296"/>
      </dsp:txXfrm>
    </dsp:sp>
    <dsp:sp modelId="{31D5AD03-BA66-4E98-98CA-CCA9BF5E2696}">
      <dsp:nvSpPr>
        <dsp:cNvPr id="0" name=""/>
        <dsp:cNvSpPr/>
      </dsp:nvSpPr>
      <dsp:spPr>
        <a:xfrm>
          <a:off x="1099898" y="3264827"/>
          <a:ext cx="1779620" cy="1779620"/>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Deterministic explanations can lead to socially sensitive research as they suggest there is a clear cause for behaviour. This can lead to labelling and discrimination and may remove personal responsibility. </a:t>
          </a:r>
          <a:endParaRPr lang="en-GB" sz="700" kern="1200" dirty="0">
            <a:latin typeface="Arial" pitchFamily="34" charset="0"/>
            <a:cs typeface="Arial" pitchFamily="34" charset="0"/>
          </a:endParaRPr>
        </a:p>
      </dsp:txBody>
      <dsp:txXfrm>
        <a:off x="1360517" y="3525446"/>
        <a:ext cx="1258382" cy="1258382"/>
      </dsp:txXfrm>
    </dsp:sp>
    <dsp:sp modelId="{BCD5F486-FE8C-4A9B-95D6-B854F667C757}">
      <dsp:nvSpPr>
        <dsp:cNvPr id="0" name=""/>
        <dsp:cNvSpPr/>
      </dsp:nvSpPr>
      <dsp:spPr>
        <a:xfrm rot="13114286">
          <a:off x="312840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solidFill>
              <a:sysClr val="windowText" lastClr="000000"/>
            </a:solidFill>
            <a:latin typeface="Arial" pitchFamily="34" charset="0"/>
            <a:cs typeface="Arial" pitchFamily="34" charset="0"/>
          </a:endParaRPr>
        </a:p>
      </dsp:txBody>
      <dsp:txXfrm rot="10800000">
        <a:off x="3442171" y="2642168"/>
        <a:ext cx="33028" cy="33028"/>
      </dsp:txXfrm>
    </dsp:sp>
    <dsp:sp modelId="{11650CC5-19FF-46F4-9DF9-3EE0F63469DA}">
      <dsp:nvSpPr>
        <dsp:cNvPr id="0" name=""/>
        <dsp:cNvSpPr/>
      </dsp:nvSpPr>
      <dsp:spPr>
        <a:xfrm>
          <a:off x="1614968" y="1008156"/>
          <a:ext cx="1779620" cy="17796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aims to be scientific however it can never lead to perfect predictions due to the complexity of human behaviour and the difficulty isolating variables completely. Determinism does utilise many scientific methods compared to freewill.</a:t>
          </a:r>
          <a:endParaRPr lang="en-GB" sz="700" kern="1200" dirty="0">
            <a:latin typeface="Arial" pitchFamily="34" charset="0"/>
            <a:cs typeface="Arial" pitchFamily="34" charset="0"/>
          </a:endParaRPr>
        </a:p>
      </dsp:txBody>
      <dsp:txXfrm>
        <a:off x="1875587" y="1268775"/>
        <a:ext cx="1258382" cy="12583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56388" y="2469024"/>
          <a:ext cx="2267735" cy="218411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latin typeface="Arial" pitchFamily="34" charset="0"/>
              <a:cs typeface="Arial" pitchFamily="34" charset="0"/>
            </a:rPr>
            <a:t>Usefulness of research</a:t>
          </a:r>
          <a:endParaRPr lang="en-GB" sz="2400" kern="1200" dirty="0">
            <a:latin typeface="Arial" pitchFamily="34" charset="0"/>
            <a:cs typeface="Arial" pitchFamily="34" charset="0"/>
          </a:endParaRPr>
        </a:p>
      </dsp:txBody>
      <dsp:txXfrm>
        <a:off x="3788490" y="2788880"/>
        <a:ext cx="1603531" cy="1544398"/>
      </dsp:txXfrm>
    </dsp:sp>
    <dsp:sp modelId="{3E91A1E8-C865-4EA7-B3D0-2AEFC2091410}">
      <dsp:nvSpPr>
        <dsp:cNvPr id="0" name=""/>
        <dsp:cNvSpPr/>
      </dsp:nvSpPr>
      <dsp:spPr>
        <a:xfrm rot="16200000">
          <a:off x="4247476" y="2108798"/>
          <a:ext cx="685559" cy="34892"/>
        </a:xfrm>
        <a:custGeom>
          <a:avLst/>
          <a:gdLst/>
          <a:ahLst/>
          <a:cxnLst/>
          <a:rect l="0" t="0" r="0" b="0"/>
          <a:pathLst>
            <a:path>
              <a:moveTo>
                <a:pt x="0" y="17446"/>
              </a:moveTo>
              <a:lnTo>
                <a:pt x="685559"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3117" y="2109105"/>
        <a:ext cx="34277" cy="34277"/>
      </dsp:txXfrm>
    </dsp:sp>
    <dsp:sp modelId="{EC8486D5-1782-4C01-866B-88CD64D946B3}">
      <dsp:nvSpPr>
        <dsp:cNvPr id="0" name=""/>
        <dsp:cNvSpPr/>
      </dsp:nvSpPr>
      <dsp:spPr>
        <a:xfrm>
          <a:off x="3700445" y="3843"/>
          <a:ext cx="1779620" cy="177962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is very useful when trying to develop treatments; but biological treatments may lack effectiveness in the long-term as behaviours return. Freewill is useful for developing therapies whereas determinism helps the development of very measurable treatments. 	</a:t>
          </a:r>
          <a:endParaRPr lang="en-GB" sz="700" kern="1200" dirty="0">
            <a:latin typeface="Arial" pitchFamily="34" charset="0"/>
            <a:cs typeface="Arial" pitchFamily="34" charset="0"/>
          </a:endParaRPr>
        </a:p>
      </dsp:txBody>
      <dsp:txXfrm>
        <a:off x="3961064" y="264462"/>
        <a:ext cx="1258382" cy="1258382"/>
      </dsp:txXfrm>
    </dsp:sp>
    <dsp:sp modelId="{5A22D2FF-95A0-4D7C-905B-356083146825}">
      <dsp:nvSpPr>
        <dsp:cNvPr id="0" name=""/>
        <dsp:cNvSpPr/>
      </dsp:nvSpPr>
      <dsp:spPr>
        <a:xfrm rot="19285714">
          <a:off x="539154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705311" y="2642168"/>
        <a:ext cx="33028" cy="33028"/>
      </dsp:txXfrm>
    </dsp:sp>
    <dsp:sp modelId="{732B33D6-C9B3-4A3B-AF77-C4F21C51077D}">
      <dsp:nvSpPr>
        <dsp:cNvPr id="0" name=""/>
        <dsp:cNvSpPr/>
      </dsp:nvSpPr>
      <dsp:spPr>
        <a:xfrm>
          <a:off x="5785922" y="1008156"/>
          <a:ext cx="1779620" cy="1779620"/>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Nature/nurture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Taking the nature view is useful as it allows for nomothetic treatments to be designed. Taking the nurture view is useful in generating treatments which can be used by parents and schools.	</a:t>
          </a:r>
          <a:endParaRPr lang="en-GB" sz="700" kern="1200" dirty="0">
            <a:latin typeface="Arial" pitchFamily="34" charset="0"/>
            <a:cs typeface="Arial" pitchFamily="34" charset="0"/>
          </a:endParaRPr>
        </a:p>
      </dsp:txBody>
      <dsp:txXfrm>
        <a:off x="6046541" y="1268775"/>
        <a:ext cx="1258382" cy="1258382"/>
      </dsp:txXfrm>
    </dsp:sp>
    <dsp:sp modelId="{EBA6D773-C051-4D05-9846-51A9CC59C445}">
      <dsp:nvSpPr>
        <dsp:cNvPr id="0" name=""/>
        <dsp:cNvSpPr/>
      </dsp:nvSpPr>
      <dsp:spPr>
        <a:xfrm rot="771429">
          <a:off x="5685468"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992285" y="3868621"/>
        <a:ext cx="32296" cy="32296"/>
      </dsp:txXfrm>
    </dsp:sp>
    <dsp:sp modelId="{687EBA9A-7775-4433-83D6-196DC984D0FF}">
      <dsp:nvSpPr>
        <dsp:cNvPr id="0" name=""/>
        <dsp:cNvSpPr/>
      </dsp:nvSpPr>
      <dsp:spPr>
        <a:xfrm>
          <a:off x="6300993" y="3264827"/>
          <a:ext cx="1779620" cy="1779620"/>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Holism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Being reductionist is very useful when trying to develop treatments; but biological treatments may lack effectiveness in the long-term as behaviours return. Being holistic is useful for developing therapies that will work for individuals whereas reductionism helps the development of very measurable treatments	</a:t>
          </a:r>
          <a:endParaRPr lang="en-GB" sz="700" kern="1200" dirty="0">
            <a:latin typeface="Arial" pitchFamily="34" charset="0"/>
            <a:cs typeface="Arial" pitchFamily="34" charset="0"/>
          </a:endParaRPr>
        </a:p>
      </dsp:txBody>
      <dsp:txXfrm>
        <a:off x="6561612" y="3525446"/>
        <a:ext cx="1258382" cy="1258382"/>
      </dsp:txXfrm>
    </dsp:sp>
    <dsp:sp modelId="{4E8E5BAB-1BFF-407F-AC20-59F648221148}">
      <dsp:nvSpPr>
        <dsp:cNvPr id="0" name=""/>
        <dsp:cNvSpPr/>
      </dsp:nvSpPr>
      <dsp:spPr>
        <a:xfrm rot="3857143">
          <a:off x="4875417"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197487" y="4840257"/>
        <a:ext cx="33902" cy="33902"/>
      </dsp:txXfrm>
    </dsp:sp>
    <dsp:sp modelId="{2FDB83AA-9C17-41A8-BA8C-F8A23DCADE49}">
      <dsp:nvSpPr>
        <dsp:cNvPr id="0" name=""/>
        <dsp:cNvSpPr/>
      </dsp:nvSpPr>
      <dsp:spPr>
        <a:xfrm>
          <a:off x="4857798" y="5074536"/>
          <a:ext cx="1779620" cy="1779620"/>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Individual/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By understanding individual factors that determine behaviour researchers can develop real life applications such as CBT therapy that focuses on changing factors such as faulty cognitions. 	</a:t>
          </a:r>
          <a:endParaRPr lang="en-GB" sz="700" kern="1200" dirty="0">
            <a:latin typeface="Arial" pitchFamily="34" charset="0"/>
            <a:cs typeface="Arial" pitchFamily="34" charset="0"/>
          </a:endParaRPr>
        </a:p>
      </dsp:txBody>
      <dsp:txXfrm>
        <a:off x="5118417" y="5335155"/>
        <a:ext cx="1258382" cy="1258382"/>
      </dsp:txXfrm>
    </dsp:sp>
    <dsp:sp modelId="{735DD5FD-D818-46EA-B585-CA8009C91854}">
      <dsp:nvSpPr>
        <dsp:cNvPr id="0" name=""/>
        <dsp:cNvSpPr/>
      </dsp:nvSpPr>
      <dsp:spPr>
        <a:xfrm rot="6942857">
          <a:off x="3627052"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49122" y="4840257"/>
        <a:ext cx="33902" cy="33902"/>
      </dsp:txXfrm>
    </dsp:sp>
    <dsp:sp modelId="{EDB39A37-6C97-47A2-B6F1-FB5F02405F15}">
      <dsp:nvSpPr>
        <dsp:cNvPr id="0" name=""/>
        <dsp:cNvSpPr/>
      </dsp:nvSpPr>
      <dsp:spPr>
        <a:xfrm>
          <a:off x="2543093" y="5074536"/>
          <a:ext cx="1779620" cy="1779620"/>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 </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Often socially sensitive research has useful applications but the validity of research can be questioned</a:t>
          </a:r>
          <a:endParaRPr lang="en-GB" sz="700" kern="1200" dirty="0">
            <a:latin typeface="Arial" pitchFamily="34" charset="0"/>
            <a:cs typeface="Arial" pitchFamily="34" charset="0"/>
          </a:endParaRPr>
        </a:p>
      </dsp:txBody>
      <dsp:txXfrm>
        <a:off x="2803712" y="5335155"/>
        <a:ext cx="1258382" cy="1258382"/>
      </dsp:txXfrm>
    </dsp:sp>
    <dsp:sp modelId="{0FABCCB1-32E4-4EE7-BE28-222010CC24AC}">
      <dsp:nvSpPr>
        <dsp:cNvPr id="0" name=""/>
        <dsp:cNvSpPr/>
      </dsp:nvSpPr>
      <dsp:spPr>
        <a:xfrm rot="10028571">
          <a:off x="2849112"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155929" y="3868621"/>
        <a:ext cx="32296" cy="32296"/>
      </dsp:txXfrm>
    </dsp:sp>
    <dsp:sp modelId="{C90C8A12-F827-4D48-B76C-BE7DC1D993CB}">
      <dsp:nvSpPr>
        <dsp:cNvPr id="0" name=""/>
        <dsp:cNvSpPr/>
      </dsp:nvSpPr>
      <dsp:spPr>
        <a:xfrm>
          <a:off x="1099898" y="3264827"/>
          <a:ext cx="1779620" cy="1779620"/>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 </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One way to assess whether a study is ethically acceptable is to do a cost (in terms of psychological harm) and benefit (potential usefulness of the research) analysis.</a:t>
          </a:r>
          <a:endParaRPr lang="en-GB" sz="700" kern="1200" dirty="0">
            <a:latin typeface="Arial" pitchFamily="34" charset="0"/>
            <a:cs typeface="Arial" pitchFamily="34" charset="0"/>
          </a:endParaRPr>
        </a:p>
      </dsp:txBody>
      <dsp:txXfrm>
        <a:off x="1360517" y="3525446"/>
        <a:ext cx="1258382" cy="1258382"/>
      </dsp:txXfrm>
    </dsp:sp>
    <dsp:sp modelId="{21461AD5-F9FE-4C57-B3A1-D5AB4FD2B134}">
      <dsp:nvSpPr>
        <dsp:cNvPr id="0" name=""/>
        <dsp:cNvSpPr/>
      </dsp:nvSpPr>
      <dsp:spPr>
        <a:xfrm rot="13114286">
          <a:off x="312840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442171" y="2642168"/>
        <a:ext cx="33028" cy="33028"/>
      </dsp:txXfrm>
    </dsp:sp>
    <dsp:sp modelId="{7A28C5FB-0A58-48BA-9BCB-1F5C23A756ED}">
      <dsp:nvSpPr>
        <dsp:cNvPr id="0" name=""/>
        <dsp:cNvSpPr/>
      </dsp:nvSpPr>
      <dsp:spPr>
        <a:xfrm>
          <a:off x="1614968" y="1008156"/>
          <a:ext cx="1779620" cy="17796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Being scientific gives provable evidence, which can be trusted and relied on. This makes it useful to offer new treatments which people are more likely to follow.</a:t>
          </a:r>
          <a:endParaRPr lang="en-GB" sz="700" kern="1200" dirty="0">
            <a:latin typeface="Arial" pitchFamily="34" charset="0"/>
            <a:cs typeface="Arial" pitchFamily="34" charset="0"/>
          </a:endParaRPr>
        </a:p>
      </dsp:txBody>
      <dsp:txXfrm>
        <a:off x="1875587" y="1268775"/>
        <a:ext cx="1258382" cy="12583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203851" y="2325008"/>
          <a:ext cx="2772809" cy="2472142"/>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GB" sz="4100" kern="1200" dirty="0" smtClean="0">
              <a:latin typeface="Arial" pitchFamily="34" charset="0"/>
              <a:cs typeface="Arial" pitchFamily="34" charset="0"/>
            </a:rPr>
            <a:t>Nature / nurture</a:t>
          </a:r>
          <a:endParaRPr lang="en-GB" sz="4100" kern="1200" dirty="0">
            <a:latin typeface="Arial" pitchFamily="34" charset="0"/>
            <a:cs typeface="Arial" pitchFamily="34" charset="0"/>
          </a:endParaRPr>
        </a:p>
      </dsp:txBody>
      <dsp:txXfrm>
        <a:off x="3609919" y="2687045"/>
        <a:ext cx="1960673" cy="1748068"/>
      </dsp:txXfrm>
    </dsp:sp>
    <dsp:sp modelId="{D3F73194-C5EE-4F7B-8D9E-D659356B2D62}">
      <dsp:nvSpPr>
        <dsp:cNvPr id="0" name=""/>
        <dsp:cNvSpPr/>
      </dsp:nvSpPr>
      <dsp:spPr>
        <a:xfrm rot="16200000">
          <a:off x="4319484" y="2036790"/>
          <a:ext cx="541543" cy="34892"/>
        </a:xfrm>
        <a:custGeom>
          <a:avLst/>
          <a:gdLst/>
          <a:ahLst/>
          <a:cxnLst/>
          <a:rect l="0" t="0" r="0" b="0"/>
          <a:pathLst>
            <a:path>
              <a:moveTo>
                <a:pt x="0" y="17446"/>
              </a:moveTo>
              <a:lnTo>
                <a:pt x="541543"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6717" y="2040697"/>
        <a:ext cx="27077" cy="27077"/>
      </dsp:txXfrm>
    </dsp:sp>
    <dsp:sp modelId="{86FD1AAF-8633-449C-BF72-0B6E86879130}">
      <dsp:nvSpPr>
        <dsp:cNvPr id="0" name=""/>
        <dsp:cNvSpPr/>
      </dsp:nvSpPr>
      <dsp:spPr>
        <a:xfrm>
          <a:off x="3700445" y="3843"/>
          <a:ext cx="1779620" cy="177962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can be linked to nature because both focus on establishing cause and effect, particularly when investigating genetics. Nurture also tends to be deterministic as behaviourist research believes that factors in the environment can be isolated and understood to be directly causing behaviour.</a:t>
          </a:r>
          <a:endParaRPr lang="en-GB" sz="700" kern="1200" dirty="0">
            <a:latin typeface="Arial" pitchFamily="34" charset="0"/>
            <a:cs typeface="Arial" pitchFamily="34" charset="0"/>
          </a:endParaRPr>
        </a:p>
      </dsp:txBody>
      <dsp:txXfrm>
        <a:off x="3961064" y="264462"/>
        <a:ext cx="1258382" cy="1258382"/>
      </dsp:txXfrm>
    </dsp:sp>
    <dsp:sp modelId="{EDEF1F6F-F5A5-42DF-B0A4-5D5858831735}">
      <dsp:nvSpPr>
        <dsp:cNvPr id="0" name=""/>
        <dsp:cNvSpPr/>
      </dsp:nvSpPr>
      <dsp:spPr>
        <a:xfrm rot="19285714">
          <a:off x="5573869" y="2577437"/>
          <a:ext cx="455915" cy="34892"/>
        </a:xfrm>
        <a:custGeom>
          <a:avLst/>
          <a:gdLst/>
          <a:ahLst/>
          <a:cxnLst/>
          <a:rect l="0" t="0" r="0" b="0"/>
          <a:pathLst>
            <a:path>
              <a:moveTo>
                <a:pt x="0" y="17446"/>
              </a:moveTo>
              <a:lnTo>
                <a:pt x="45591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790428" y="2583486"/>
        <a:ext cx="22795" cy="22795"/>
      </dsp:txXfrm>
    </dsp:sp>
    <dsp:sp modelId="{7563E4B8-4A53-49B7-A506-500BDE01D92F}">
      <dsp:nvSpPr>
        <dsp:cNvPr id="0" name=""/>
        <dsp:cNvSpPr/>
      </dsp:nvSpPr>
      <dsp:spPr>
        <a:xfrm>
          <a:off x="5785922" y="1008156"/>
          <a:ext cx="1779620" cy="1779620"/>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 Holism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nature view is reductionist because it focuses on establishing cause and effect, particularly when investigating genetics. Nurture also tends to be reductionist as it suggests that upbringing and the environment directly cause behaviour, and this ignores the impact of personality.</a:t>
          </a:r>
          <a:endParaRPr lang="en-GB" sz="700" kern="1200" dirty="0">
            <a:latin typeface="Arial" pitchFamily="34" charset="0"/>
            <a:cs typeface="Arial" pitchFamily="34" charset="0"/>
          </a:endParaRPr>
        </a:p>
      </dsp:txBody>
      <dsp:txXfrm>
        <a:off x="6046541" y="1268775"/>
        <a:ext cx="1258382" cy="1258382"/>
      </dsp:txXfrm>
    </dsp:sp>
    <dsp:sp modelId="{4636E811-381C-4CD0-9CB0-1B533830CD40}">
      <dsp:nvSpPr>
        <dsp:cNvPr id="0" name=""/>
        <dsp:cNvSpPr/>
      </dsp:nvSpPr>
      <dsp:spPr>
        <a:xfrm rot="771429">
          <a:off x="5928333" y="3894687"/>
          <a:ext cx="399983" cy="34892"/>
        </a:xfrm>
        <a:custGeom>
          <a:avLst/>
          <a:gdLst/>
          <a:ahLst/>
          <a:cxnLst/>
          <a:rect l="0" t="0" r="0" b="0"/>
          <a:pathLst>
            <a:path>
              <a:moveTo>
                <a:pt x="0" y="17446"/>
              </a:moveTo>
              <a:lnTo>
                <a:pt x="399983"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6118325" y="3902134"/>
        <a:ext cx="19999" cy="19999"/>
      </dsp:txXfrm>
    </dsp:sp>
    <dsp:sp modelId="{212A05DD-BAB6-420C-9D47-FD25FAE049CC}">
      <dsp:nvSpPr>
        <dsp:cNvPr id="0" name=""/>
        <dsp:cNvSpPr/>
      </dsp:nvSpPr>
      <dsp:spPr>
        <a:xfrm>
          <a:off x="6300993" y="3264827"/>
          <a:ext cx="1779620" cy="1779620"/>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Individual /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Individual explanations often assume that behaviour is innate and that the nurture side of the debate is true. By using a situational explanation researchers assume that the environment determines behaviour and therefore the nurture side of the nature/nurture debate is favoured.</a:t>
          </a:r>
          <a:endParaRPr lang="en-GB" sz="700" kern="1200" dirty="0">
            <a:latin typeface="Arial" pitchFamily="34" charset="0"/>
            <a:cs typeface="Arial" pitchFamily="34" charset="0"/>
          </a:endParaRPr>
        </a:p>
      </dsp:txBody>
      <dsp:txXfrm>
        <a:off x="6561612" y="3525446"/>
        <a:ext cx="1258382" cy="1258382"/>
      </dsp:txXfrm>
    </dsp:sp>
    <dsp:sp modelId="{A27778FB-F708-4AED-9200-76A842460EBC}">
      <dsp:nvSpPr>
        <dsp:cNvPr id="0" name=""/>
        <dsp:cNvSpPr/>
      </dsp:nvSpPr>
      <dsp:spPr>
        <a:xfrm rot="3857143">
          <a:off x="4990900" y="4912324"/>
          <a:ext cx="516965" cy="34892"/>
        </a:xfrm>
        <a:custGeom>
          <a:avLst/>
          <a:gdLst/>
          <a:ahLst/>
          <a:cxnLst/>
          <a:rect l="0" t="0" r="0" b="0"/>
          <a:pathLst>
            <a:path>
              <a:moveTo>
                <a:pt x="0" y="17446"/>
              </a:moveTo>
              <a:lnTo>
                <a:pt x="5169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236458" y="4916846"/>
        <a:ext cx="25848" cy="25848"/>
      </dsp:txXfrm>
    </dsp:sp>
    <dsp:sp modelId="{5BD9A0F2-0AD6-4A95-9A9E-825D771F35B9}">
      <dsp:nvSpPr>
        <dsp:cNvPr id="0" name=""/>
        <dsp:cNvSpPr/>
      </dsp:nvSpPr>
      <dsp:spPr>
        <a:xfrm>
          <a:off x="4857798" y="5074536"/>
          <a:ext cx="1779620" cy="1779620"/>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Taking the nature view is useful as it allows for nomothetic treatments to be designed. Taking the nurture view is useful in generating treatments which can be used by parents and schools.</a:t>
          </a:r>
          <a:endParaRPr lang="en-GB" sz="700" kern="1200" dirty="0">
            <a:latin typeface="Arial" pitchFamily="34" charset="0"/>
            <a:cs typeface="Arial" pitchFamily="34" charset="0"/>
          </a:endParaRPr>
        </a:p>
      </dsp:txBody>
      <dsp:txXfrm>
        <a:off x="5118417" y="5335155"/>
        <a:ext cx="1258382" cy="1258382"/>
      </dsp:txXfrm>
    </dsp:sp>
    <dsp:sp modelId="{E4BF4B41-796C-4C37-8DC2-875EFC65C30C}">
      <dsp:nvSpPr>
        <dsp:cNvPr id="0" name=""/>
        <dsp:cNvSpPr/>
      </dsp:nvSpPr>
      <dsp:spPr>
        <a:xfrm rot="6942857">
          <a:off x="3672646" y="4912324"/>
          <a:ext cx="516965" cy="34892"/>
        </a:xfrm>
        <a:custGeom>
          <a:avLst/>
          <a:gdLst/>
          <a:ahLst/>
          <a:cxnLst/>
          <a:rect l="0" t="0" r="0" b="0"/>
          <a:pathLst>
            <a:path>
              <a:moveTo>
                <a:pt x="0" y="17446"/>
              </a:moveTo>
              <a:lnTo>
                <a:pt x="5169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18205" y="4916846"/>
        <a:ext cx="25848" cy="25848"/>
      </dsp:txXfrm>
    </dsp:sp>
    <dsp:sp modelId="{8CE18F07-526D-4C68-B88D-4445DF5EB81D}">
      <dsp:nvSpPr>
        <dsp:cNvPr id="0" name=""/>
        <dsp:cNvSpPr/>
      </dsp:nvSpPr>
      <dsp:spPr>
        <a:xfrm>
          <a:off x="2543093" y="5074536"/>
          <a:ext cx="1779620" cy="1779620"/>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Taking the nature view has the danger of causing psychological harm due to the implications research may have such as suggesting genetic causes of behaviour which a person can do nothing about. Taking the nurture view may cause psychological harm as it may blame mental health / crime on a poor upbringing</a:t>
          </a:r>
          <a:endParaRPr lang="en-GB" sz="700" kern="1200" dirty="0">
            <a:latin typeface="Arial" pitchFamily="34" charset="0"/>
            <a:cs typeface="Arial" pitchFamily="34" charset="0"/>
          </a:endParaRPr>
        </a:p>
      </dsp:txBody>
      <dsp:txXfrm>
        <a:off x="2803712" y="5335155"/>
        <a:ext cx="1258382" cy="1258382"/>
      </dsp:txXfrm>
    </dsp:sp>
    <dsp:sp modelId="{4347C279-393A-4C4F-B189-2C87E684D741}">
      <dsp:nvSpPr>
        <dsp:cNvPr id="0" name=""/>
        <dsp:cNvSpPr/>
      </dsp:nvSpPr>
      <dsp:spPr>
        <a:xfrm rot="10028571">
          <a:off x="2852195" y="3894687"/>
          <a:ext cx="399983" cy="34892"/>
        </a:xfrm>
        <a:custGeom>
          <a:avLst/>
          <a:gdLst/>
          <a:ahLst/>
          <a:cxnLst/>
          <a:rect l="0" t="0" r="0" b="0"/>
          <a:pathLst>
            <a:path>
              <a:moveTo>
                <a:pt x="0" y="17446"/>
              </a:moveTo>
              <a:lnTo>
                <a:pt x="399983"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042187" y="3902134"/>
        <a:ext cx="19999" cy="19999"/>
      </dsp:txXfrm>
    </dsp:sp>
    <dsp:sp modelId="{50EF1D9E-3ADE-4D54-A191-370DE1C1015E}">
      <dsp:nvSpPr>
        <dsp:cNvPr id="0" name=""/>
        <dsp:cNvSpPr/>
      </dsp:nvSpPr>
      <dsp:spPr>
        <a:xfrm>
          <a:off x="1099898" y="3264827"/>
          <a:ext cx="1779620" cy="1779620"/>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A lot of socially sensitive research is about the genetic basis of behaviour and so is the nature side of debate.</a:t>
          </a:r>
          <a:endParaRPr lang="en-GB" sz="700" kern="1200" dirty="0">
            <a:latin typeface="Arial" pitchFamily="34" charset="0"/>
            <a:cs typeface="Arial" pitchFamily="34" charset="0"/>
          </a:endParaRPr>
        </a:p>
      </dsp:txBody>
      <dsp:txXfrm>
        <a:off x="1360517" y="3525446"/>
        <a:ext cx="1258382" cy="1258382"/>
      </dsp:txXfrm>
    </dsp:sp>
    <dsp:sp modelId="{FD541B4B-C4BF-494D-AD90-9CC48B8F16FB}">
      <dsp:nvSpPr>
        <dsp:cNvPr id="0" name=""/>
        <dsp:cNvSpPr/>
      </dsp:nvSpPr>
      <dsp:spPr>
        <a:xfrm rot="13114286">
          <a:off x="3150727" y="2577437"/>
          <a:ext cx="455915" cy="34892"/>
        </a:xfrm>
        <a:custGeom>
          <a:avLst/>
          <a:gdLst/>
          <a:ahLst/>
          <a:cxnLst/>
          <a:rect l="0" t="0" r="0" b="0"/>
          <a:pathLst>
            <a:path>
              <a:moveTo>
                <a:pt x="0" y="17446"/>
              </a:moveTo>
              <a:lnTo>
                <a:pt x="45591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367287" y="2583486"/>
        <a:ext cx="22795" cy="22795"/>
      </dsp:txXfrm>
    </dsp:sp>
    <dsp:sp modelId="{F30D3FD9-E72D-45B0-A963-3C4FA83E8869}">
      <dsp:nvSpPr>
        <dsp:cNvPr id="0" name=""/>
        <dsp:cNvSpPr/>
      </dsp:nvSpPr>
      <dsp:spPr>
        <a:xfrm>
          <a:off x="1614968" y="1008156"/>
          <a:ext cx="1779620" cy="17796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nature view links with Psychology as a science because it wants behaviour to be predictable and uses a scientific approach to explain human behaviour.</a:t>
          </a:r>
          <a:endParaRPr lang="en-GB" sz="700" kern="1200" dirty="0">
            <a:latin typeface="Arial" pitchFamily="34" charset="0"/>
            <a:cs typeface="Arial" pitchFamily="34" charset="0"/>
          </a:endParaRPr>
        </a:p>
      </dsp:txBody>
      <dsp:txXfrm>
        <a:off x="1875587" y="1268775"/>
        <a:ext cx="1258382" cy="12583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56388" y="2469024"/>
          <a:ext cx="2267735" cy="218411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latin typeface="Arial" pitchFamily="34" charset="0"/>
              <a:cs typeface="Arial" pitchFamily="34" charset="0"/>
            </a:rPr>
            <a:t>Reductionism / Holism </a:t>
          </a:r>
          <a:endParaRPr lang="en-GB" sz="1900" kern="1200" dirty="0">
            <a:latin typeface="Arial" pitchFamily="34" charset="0"/>
            <a:cs typeface="Arial" pitchFamily="34" charset="0"/>
          </a:endParaRPr>
        </a:p>
      </dsp:txBody>
      <dsp:txXfrm>
        <a:off x="3788490" y="2788880"/>
        <a:ext cx="1603531" cy="1544398"/>
      </dsp:txXfrm>
    </dsp:sp>
    <dsp:sp modelId="{07279383-2C64-4B43-B32B-0F5857CB92F0}">
      <dsp:nvSpPr>
        <dsp:cNvPr id="0" name=""/>
        <dsp:cNvSpPr/>
      </dsp:nvSpPr>
      <dsp:spPr>
        <a:xfrm rot="16200000">
          <a:off x="4247476" y="2108798"/>
          <a:ext cx="685559" cy="34892"/>
        </a:xfrm>
        <a:custGeom>
          <a:avLst/>
          <a:gdLst/>
          <a:ahLst/>
          <a:cxnLst/>
          <a:rect l="0" t="0" r="0" b="0"/>
          <a:pathLst>
            <a:path>
              <a:moveTo>
                <a:pt x="0" y="17446"/>
              </a:moveTo>
              <a:lnTo>
                <a:pt x="685559"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3117" y="2109105"/>
        <a:ext cx="34277" cy="34277"/>
      </dsp:txXfrm>
    </dsp:sp>
    <dsp:sp modelId="{10900717-00FC-44F8-B797-A24D3E358766}">
      <dsp:nvSpPr>
        <dsp:cNvPr id="0" name=""/>
        <dsp:cNvSpPr/>
      </dsp:nvSpPr>
      <dsp:spPr>
        <a:xfrm>
          <a:off x="3700445" y="3843"/>
          <a:ext cx="1779620" cy="177962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and reductionism have similar assumptions about behaviour being predictable and using a scientific approach to explain human behaviour. 	</a:t>
          </a:r>
          <a:endParaRPr lang="en-GB" sz="700" kern="1200" dirty="0">
            <a:latin typeface="Arial" pitchFamily="34" charset="0"/>
            <a:cs typeface="Arial" pitchFamily="34" charset="0"/>
          </a:endParaRPr>
        </a:p>
      </dsp:txBody>
      <dsp:txXfrm>
        <a:off x="3961064" y="264462"/>
        <a:ext cx="1258382" cy="1258382"/>
      </dsp:txXfrm>
    </dsp:sp>
    <dsp:sp modelId="{2A704D8A-4AC9-44B9-BFA4-A3E46EE3C663}">
      <dsp:nvSpPr>
        <dsp:cNvPr id="0" name=""/>
        <dsp:cNvSpPr/>
      </dsp:nvSpPr>
      <dsp:spPr>
        <a:xfrm rot="19285714">
          <a:off x="539154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705311" y="2642168"/>
        <a:ext cx="33028" cy="33028"/>
      </dsp:txXfrm>
    </dsp:sp>
    <dsp:sp modelId="{501047C3-8D18-40FA-B8E8-E93607DCABD9}">
      <dsp:nvSpPr>
        <dsp:cNvPr id="0" name=""/>
        <dsp:cNvSpPr/>
      </dsp:nvSpPr>
      <dsp:spPr>
        <a:xfrm>
          <a:off x="5785922" y="1008156"/>
          <a:ext cx="1779620" cy="1779620"/>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Nature/nurture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nature view is reductionist because it focuses on establishing cause and effect, particularly when investigating genetics. Nurture also tends to be reductionist as it suggests that upbringing and the environment directly cause behaviour, and this ignores the impact of personality.</a:t>
          </a:r>
          <a:endParaRPr lang="en-GB" sz="700" kern="1200" dirty="0">
            <a:latin typeface="Arial" pitchFamily="34" charset="0"/>
            <a:cs typeface="Arial" pitchFamily="34" charset="0"/>
          </a:endParaRPr>
        </a:p>
      </dsp:txBody>
      <dsp:txXfrm>
        <a:off x="6046541" y="1268775"/>
        <a:ext cx="1258382" cy="1258382"/>
      </dsp:txXfrm>
    </dsp:sp>
    <dsp:sp modelId="{555785BF-FBE5-4DDA-B24D-73ACCC005293}">
      <dsp:nvSpPr>
        <dsp:cNvPr id="0" name=""/>
        <dsp:cNvSpPr/>
      </dsp:nvSpPr>
      <dsp:spPr>
        <a:xfrm rot="771429">
          <a:off x="5685468"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992285" y="3868621"/>
        <a:ext cx="32296" cy="32296"/>
      </dsp:txXfrm>
    </dsp:sp>
    <dsp:sp modelId="{26A3365E-31D2-41B5-914C-72CE964D8C13}">
      <dsp:nvSpPr>
        <dsp:cNvPr id="0" name=""/>
        <dsp:cNvSpPr/>
      </dsp:nvSpPr>
      <dsp:spPr>
        <a:xfrm>
          <a:off x="6300993" y="3264827"/>
          <a:ext cx="1779620" cy="1779620"/>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Individual/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Situational explanations are often hard to quantify when explaining how other people and the environment causes behaviour and so a more holistic approach is needed. </a:t>
          </a:r>
          <a:endParaRPr lang="en-GB" sz="700" kern="1200" dirty="0">
            <a:latin typeface="Arial" pitchFamily="34" charset="0"/>
            <a:cs typeface="Arial" pitchFamily="34" charset="0"/>
          </a:endParaRPr>
        </a:p>
      </dsp:txBody>
      <dsp:txXfrm>
        <a:off x="6561612" y="3525446"/>
        <a:ext cx="1258382" cy="1258382"/>
      </dsp:txXfrm>
    </dsp:sp>
    <dsp:sp modelId="{8B2CFF44-E7E1-4353-92D1-F1F7E5389709}">
      <dsp:nvSpPr>
        <dsp:cNvPr id="0" name=""/>
        <dsp:cNvSpPr/>
      </dsp:nvSpPr>
      <dsp:spPr>
        <a:xfrm rot="3857143">
          <a:off x="4875417"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197487" y="4840257"/>
        <a:ext cx="33902" cy="33902"/>
      </dsp:txXfrm>
    </dsp:sp>
    <dsp:sp modelId="{395F732F-1C18-4530-961C-BB7E0F2E248A}">
      <dsp:nvSpPr>
        <dsp:cNvPr id="0" name=""/>
        <dsp:cNvSpPr/>
      </dsp:nvSpPr>
      <dsp:spPr>
        <a:xfrm>
          <a:off x="4857798" y="5074536"/>
          <a:ext cx="1779620" cy="1779620"/>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Taking Being reductionist is very useful when trying to develop treatments; but biological treatments may lack effectiveness in the long-term as behaviours return. Being holistic is useful for developing therapies that will work for individuals whereas reductionism helps the development of very measurable treatments</a:t>
          </a:r>
          <a:endParaRPr lang="en-GB" sz="700" kern="1200" dirty="0">
            <a:latin typeface="Arial" pitchFamily="34" charset="0"/>
            <a:cs typeface="Arial" pitchFamily="34" charset="0"/>
          </a:endParaRPr>
        </a:p>
      </dsp:txBody>
      <dsp:txXfrm>
        <a:off x="5118417" y="5335155"/>
        <a:ext cx="1258382" cy="1258382"/>
      </dsp:txXfrm>
    </dsp:sp>
    <dsp:sp modelId="{D6E2B011-43BE-4C67-9BBB-F6CB40F8B064}">
      <dsp:nvSpPr>
        <dsp:cNvPr id="0" name=""/>
        <dsp:cNvSpPr/>
      </dsp:nvSpPr>
      <dsp:spPr>
        <a:xfrm rot="6942857">
          <a:off x="3627052"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49122" y="4840257"/>
        <a:ext cx="33902" cy="33902"/>
      </dsp:txXfrm>
    </dsp:sp>
    <dsp:sp modelId="{D665DC3D-0DB4-46D8-A138-ABE1842CD0A7}">
      <dsp:nvSpPr>
        <dsp:cNvPr id="0" name=""/>
        <dsp:cNvSpPr/>
      </dsp:nvSpPr>
      <dsp:spPr>
        <a:xfrm>
          <a:off x="2543093" y="5074536"/>
          <a:ext cx="1779620" cy="1779620"/>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Narrowing the cause of behaviour to single variables (reductionism) may cause psychologists to deceive Ps when they are researching or fail to get informed consent. </a:t>
          </a:r>
          <a:endParaRPr lang="en-GB" sz="700" kern="1200" dirty="0">
            <a:latin typeface="Arial" pitchFamily="34" charset="0"/>
            <a:cs typeface="Arial" pitchFamily="34" charset="0"/>
          </a:endParaRPr>
        </a:p>
      </dsp:txBody>
      <dsp:txXfrm>
        <a:off x="2803712" y="5335155"/>
        <a:ext cx="1258382" cy="1258382"/>
      </dsp:txXfrm>
    </dsp:sp>
    <dsp:sp modelId="{A427CED0-2856-47A6-949A-A03C55B686DB}">
      <dsp:nvSpPr>
        <dsp:cNvPr id="0" name=""/>
        <dsp:cNvSpPr/>
      </dsp:nvSpPr>
      <dsp:spPr>
        <a:xfrm rot="10028571">
          <a:off x="2849112"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155929" y="3868621"/>
        <a:ext cx="32296" cy="32296"/>
      </dsp:txXfrm>
    </dsp:sp>
    <dsp:sp modelId="{D225C3CD-BB34-41C0-AD13-AF00F8ED1FA5}">
      <dsp:nvSpPr>
        <dsp:cNvPr id="0" name=""/>
        <dsp:cNvSpPr/>
      </dsp:nvSpPr>
      <dsp:spPr>
        <a:xfrm>
          <a:off x="1099898" y="3264827"/>
          <a:ext cx="1779620" cy="1779620"/>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Being scientific tends to make the research and explanations of behaviour reductionist.</a:t>
          </a:r>
          <a:endParaRPr lang="en-GB" sz="700" kern="1200" dirty="0">
            <a:latin typeface="Arial" pitchFamily="34" charset="0"/>
            <a:cs typeface="Arial" pitchFamily="34" charset="0"/>
          </a:endParaRPr>
        </a:p>
      </dsp:txBody>
      <dsp:txXfrm>
        <a:off x="1360517" y="3525446"/>
        <a:ext cx="1258382" cy="1258382"/>
      </dsp:txXfrm>
    </dsp:sp>
    <dsp:sp modelId="{048F61E8-48A2-4A92-AD99-311051D960A7}">
      <dsp:nvSpPr>
        <dsp:cNvPr id="0" name=""/>
        <dsp:cNvSpPr/>
      </dsp:nvSpPr>
      <dsp:spPr>
        <a:xfrm rot="13114286">
          <a:off x="312840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442171" y="2642168"/>
        <a:ext cx="33028" cy="33028"/>
      </dsp:txXfrm>
    </dsp:sp>
    <dsp:sp modelId="{750C5B23-1DBE-4798-BDA0-12710B800640}">
      <dsp:nvSpPr>
        <dsp:cNvPr id="0" name=""/>
        <dsp:cNvSpPr/>
      </dsp:nvSpPr>
      <dsp:spPr>
        <a:xfrm>
          <a:off x="1614968" y="1008156"/>
          <a:ext cx="1779620" cy="17796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Reductionist as often socially sensitive research focuses on a specific trait such as sex or race, as the cause of a behaviour.</a:t>
          </a:r>
          <a:endParaRPr lang="en-GB" sz="700" kern="1200" dirty="0">
            <a:latin typeface="Arial" pitchFamily="34" charset="0"/>
            <a:cs typeface="Arial" pitchFamily="34" charset="0"/>
          </a:endParaRPr>
        </a:p>
      </dsp:txBody>
      <dsp:txXfrm>
        <a:off x="1875587" y="1268775"/>
        <a:ext cx="1258382" cy="12583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56388" y="2469024"/>
          <a:ext cx="2267735" cy="218411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smtClean="0">
              <a:latin typeface="Arial" pitchFamily="34" charset="0"/>
              <a:cs typeface="Arial" pitchFamily="34" charset="0"/>
            </a:rPr>
            <a:t>Individual/ situational explanations</a:t>
          </a:r>
          <a:endParaRPr lang="en-GB" sz="2100" kern="1200" dirty="0">
            <a:latin typeface="Arial" pitchFamily="34" charset="0"/>
            <a:cs typeface="Arial" pitchFamily="34" charset="0"/>
          </a:endParaRPr>
        </a:p>
      </dsp:txBody>
      <dsp:txXfrm>
        <a:off x="3788490" y="2788880"/>
        <a:ext cx="1603531" cy="1544398"/>
      </dsp:txXfrm>
    </dsp:sp>
    <dsp:sp modelId="{3371603E-01E5-47AE-B77B-6FA2E10942DD}">
      <dsp:nvSpPr>
        <dsp:cNvPr id="0" name=""/>
        <dsp:cNvSpPr/>
      </dsp:nvSpPr>
      <dsp:spPr>
        <a:xfrm rot="16200000">
          <a:off x="4247476" y="2108798"/>
          <a:ext cx="685559" cy="34892"/>
        </a:xfrm>
        <a:custGeom>
          <a:avLst/>
          <a:gdLst/>
          <a:ahLst/>
          <a:cxnLst/>
          <a:rect l="0" t="0" r="0" b="0"/>
          <a:pathLst>
            <a:path>
              <a:moveTo>
                <a:pt x="0" y="17446"/>
              </a:moveTo>
              <a:lnTo>
                <a:pt x="685559"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3117" y="2109105"/>
        <a:ext cx="34277" cy="34277"/>
      </dsp:txXfrm>
    </dsp:sp>
    <dsp:sp modelId="{8FD2A54A-BA19-43A4-AB84-F3516946806E}">
      <dsp:nvSpPr>
        <dsp:cNvPr id="0" name=""/>
        <dsp:cNvSpPr/>
      </dsp:nvSpPr>
      <dsp:spPr>
        <a:xfrm>
          <a:off x="3700445" y="3843"/>
          <a:ext cx="1779620" cy="177962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is similar to situational explanations that focus on specific factors which cause behaviour, which are predictable. Individual explanations tend to favour explanations that include freewill and are less predictable. </a:t>
          </a:r>
          <a:endParaRPr lang="en-GB" sz="700" kern="1200" dirty="0">
            <a:latin typeface="Arial" pitchFamily="34" charset="0"/>
            <a:cs typeface="Arial" pitchFamily="34" charset="0"/>
          </a:endParaRPr>
        </a:p>
      </dsp:txBody>
      <dsp:txXfrm>
        <a:off x="3961064" y="264462"/>
        <a:ext cx="1258382" cy="1258382"/>
      </dsp:txXfrm>
    </dsp:sp>
    <dsp:sp modelId="{BD108C11-C376-4C17-AF4F-91335FE27545}">
      <dsp:nvSpPr>
        <dsp:cNvPr id="0" name=""/>
        <dsp:cNvSpPr/>
      </dsp:nvSpPr>
      <dsp:spPr>
        <a:xfrm rot="19285714">
          <a:off x="539154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705311" y="2642168"/>
        <a:ext cx="33028" cy="33028"/>
      </dsp:txXfrm>
    </dsp:sp>
    <dsp:sp modelId="{E3DF5B3B-AAEE-4380-A02D-AC534925AA48}">
      <dsp:nvSpPr>
        <dsp:cNvPr id="0" name=""/>
        <dsp:cNvSpPr/>
      </dsp:nvSpPr>
      <dsp:spPr>
        <a:xfrm>
          <a:off x="5785922" y="1008156"/>
          <a:ext cx="1779620" cy="1779620"/>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 / nurture</a:t>
          </a:r>
          <a:r>
            <a:rPr lang="en-GB" sz="700" kern="1200" dirty="0" smtClean="0">
              <a:latin typeface="Arial" pitchFamily="34" charset="0"/>
              <a:cs typeface="Arial" pitchFamily="34" charset="0"/>
            </a:rPr>
            <a:t> </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Individual explanations often assume that behaviour is innate and that the nurture side of the debate is true. By using a situational explanation researchers assume that the environment determines behaviour and therefore the nurture side of the nature/nurture debate is favoured.	</a:t>
          </a:r>
          <a:endParaRPr lang="en-GB" sz="700" kern="1200" dirty="0">
            <a:latin typeface="Arial" pitchFamily="34" charset="0"/>
            <a:cs typeface="Arial" pitchFamily="34" charset="0"/>
          </a:endParaRPr>
        </a:p>
      </dsp:txBody>
      <dsp:txXfrm>
        <a:off x="6046541" y="1268775"/>
        <a:ext cx="1258382" cy="1258382"/>
      </dsp:txXfrm>
    </dsp:sp>
    <dsp:sp modelId="{65FCEB94-E679-4F54-9E84-2CDE123CD9C5}">
      <dsp:nvSpPr>
        <dsp:cNvPr id="0" name=""/>
        <dsp:cNvSpPr/>
      </dsp:nvSpPr>
      <dsp:spPr>
        <a:xfrm rot="771429">
          <a:off x="5685468"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992285" y="3868621"/>
        <a:ext cx="32296" cy="32296"/>
      </dsp:txXfrm>
    </dsp:sp>
    <dsp:sp modelId="{F7222F88-6CE9-463B-8D2D-5204AED4EA1F}">
      <dsp:nvSpPr>
        <dsp:cNvPr id="0" name=""/>
        <dsp:cNvSpPr/>
      </dsp:nvSpPr>
      <dsp:spPr>
        <a:xfrm>
          <a:off x="6300993" y="3264827"/>
          <a:ext cx="1779620" cy="1779620"/>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 Holism</a:t>
          </a:r>
          <a:r>
            <a:rPr lang="en-GB" sz="700" kern="1200" dirty="0" smtClean="0">
              <a:latin typeface="Arial" pitchFamily="34" charset="0"/>
              <a:cs typeface="Arial" pitchFamily="34" charset="0"/>
            </a:rPr>
            <a:t> </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Situational explanations are often hard to quantify when explaining how other people and the environment causes behaviour and so a more holistic approach is needed.</a:t>
          </a:r>
          <a:endParaRPr lang="en-GB" sz="700" kern="1200" dirty="0">
            <a:latin typeface="Arial" pitchFamily="34" charset="0"/>
            <a:cs typeface="Arial" pitchFamily="34" charset="0"/>
          </a:endParaRPr>
        </a:p>
      </dsp:txBody>
      <dsp:txXfrm>
        <a:off x="6561612" y="3525446"/>
        <a:ext cx="1258382" cy="1258382"/>
      </dsp:txXfrm>
    </dsp:sp>
    <dsp:sp modelId="{5591D0BD-AA24-48EA-AE19-1D16D63C836A}">
      <dsp:nvSpPr>
        <dsp:cNvPr id="0" name=""/>
        <dsp:cNvSpPr/>
      </dsp:nvSpPr>
      <dsp:spPr>
        <a:xfrm rot="3857143">
          <a:off x="4875417"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197487" y="4840257"/>
        <a:ext cx="33902" cy="33902"/>
      </dsp:txXfrm>
    </dsp:sp>
    <dsp:sp modelId="{A5D11D63-5AB3-4801-9266-3FEA8D282CED}">
      <dsp:nvSpPr>
        <dsp:cNvPr id="0" name=""/>
        <dsp:cNvSpPr/>
      </dsp:nvSpPr>
      <dsp:spPr>
        <a:xfrm>
          <a:off x="4857798" y="5074536"/>
          <a:ext cx="1779620" cy="1779620"/>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By understanding individual factors that determine behaviour researchers can develop real life applications such as CBT therapy that focuses on changing factors such as faulty cognitions. </a:t>
          </a:r>
          <a:endParaRPr lang="en-GB" sz="700" kern="1200" dirty="0">
            <a:latin typeface="Arial" pitchFamily="34" charset="0"/>
            <a:cs typeface="Arial" pitchFamily="34" charset="0"/>
          </a:endParaRPr>
        </a:p>
      </dsp:txBody>
      <dsp:txXfrm>
        <a:off x="5118417" y="5335155"/>
        <a:ext cx="1258382" cy="1258382"/>
      </dsp:txXfrm>
    </dsp:sp>
    <dsp:sp modelId="{F557B547-E51A-486D-80F1-FCB52D781C2B}">
      <dsp:nvSpPr>
        <dsp:cNvPr id="0" name=""/>
        <dsp:cNvSpPr/>
      </dsp:nvSpPr>
      <dsp:spPr>
        <a:xfrm rot="6942857">
          <a:off x="3627052"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49122" y="4840257"/>
        <a:ext cx="33902" cy="33902"/>
      </dsp:txXfrm>
    </dsp:sp>
    <dsp:sp modelId="{7C4B5ADB-533F-4A8D-9DDA-63BB1BFF7003}">
      <dsp:nvSpPr>
        <dsp:cNvPr id="0" name=""/>
        <dsp:cNvSpPr/>
      </dsp:nvSpPr>
      <dsp:spPr>
        <a:xfrm>
          <a:off x="2543093" y="5074536"/>
          <a:ext cx="1779620" cy="1779620"/>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Situational explanations can be seen as removing individual responsibility whilst individual explanations risk labelling. Both have a level of psychological harm.</a:t>
          </a:r>
          <a:endParaRPr lang="en-GB" sz="700" kern="1200" dirty="0">
            <a:latin typeface="Arial" pitchFamily="34" charset="0"/>
            <a:cs typeface="Arial" pitchFamily="34" charset="0"/>
          </a:endParaRPr>
        </a:p>
      </dsp:txBody>
      <dsp:txXfrm>
        <a:off x="2803712" y="5335155"/>
        <a:ext cx="1258382" cy="1258382"/>
      </dsp:txXfrm>
    </dsp:sp>
    <dsp:sp modelId="{7CEC76C4-BD33-4723-B92F-CA8991FC546E}">
      <dsp:nvSpPr>
        <dsp:cNvPr id="0" name=""/>
        <dsp:cNvSpPr/>
      </dsp:nvSpPr>
      <dsp:spPr>
        <a:xfrm rot="10028571">
          <a:off x="2849112"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155929" y="3868621"/>
        <a:ext cx="32296" cy="32296"/>
      </dsp:txXfrm>
    </dsp:sp>
    <dsp:sp modelId="{1F22199E-2E7E-475F-A80B-0368DF8D4B1C}">
      <dsp:nvSpPr>
        <dsp:cNvPr id="0" name=""/>
        <dsp:cNvSpPr/>
      </dsp:nvSpPr>
      <dsp:spPr>
        <a:xfrm>
          <a:off x="1099898" y="3264827"/>
          <a:ext cx="1779620" cy="1779620"/>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danger of attributing the cause of behaviour to individual factors is that it can lead to socially sensitive research as the implications of findings could suggest that a person’s race, age, gender or disability cause behaviours. This can cause social stigmas and discrimination. </a:t>
          </a:r>
          <a:endParaRPr lang="en-GB" sz="700" kern="1200" dirty="0">
            <a:latin typeface="Arial" pitchFamily="34" charset="0"/>
            <a:cs typeface="Arial" pitchFamily="34" charset="0"/>
          </a:endParaRPr>
        </a:p>
      </dsp:txBody>
      <dsp:txXfrm>
        <a:off x="1360517" y="3525446"/>
        <a:ext cx="1258382" cy="1258382"/>
      </dsp:txXfrm>
    </dsp:sp>
    <dsp:sp modelId="{76BA2CD4-8EC2-41C1-9701-81097DD00712}">
      <dsp:nvSpPr>
        <dsp:cNvPr id="0" name=""/>
        <dsp:cNvSpPr/>
      </dsp:nvSpPr>
      <dsp:spPr>
        <a:xfrm rot="13114286">
          <a:off x="312840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442171" y="2642168"/>
        <a:ext cx="33028" cy="33028"/>
      </dsp:txXfrm>
    </dsp:sp>
    <dsp:sp modelId="{A9F8F4ED-BCBB-49D0-B987-C27C07D6D62F}">
      <dsp:nvSpPr>
        <dsp:cNvPr id="0" name=""/>
        <dsp:cNvSpPr/>
      </dsp:nvSpPr>
      <dsp:spPr>
        <a:xfrm>
          <a:off x="1614968" y="1008156"/>
          <a:ext cx="1779620" cy="17796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Areas of psychology that use individual explanations of behaviour (e.g. the cognitive area), often use scientific methods that are highly controlled whereas situational explanations often find it harder to establish such high control.</a:t>
          </a:r>
          <a:endParaRPr lang="en-GB" sz="700" kern="1200" dirty="0">
            <a:latin typeface="Arial" pitchFamily="34" charset="0"/>
            <a:cs typeface="Arial" pitchFamily="34" charset="0"/>
          </a:endParaRPr>
        </a:p>
      </dsp:txBody>
      <dsp:txXfrm>
        <a:off x="1875587" y="1268775"/>
        <a:ext cx="1258382" cy="12583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65246" y="2476655"/>
          <a:ext cx="2250018" cy="2167047"/>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GB" sz="4400" kern="1200" dirty="0" smtClean="0">
              <a:latin typeface="Arial" pitchFamily="34" charset="0"/>
              <a:cs typeface="Arial" pitchFamily="34" charset="0"/>
            </a:rPr>
            <a:t>Ethics</a:t>
          </a:r>
          <a:endParaRPr lang="en-GB" sz="2100" kern="1200" dirty="0">
            <a:latin typeface="Arial" pitchFamily="34" charset="0"/>
            <a:cs typeface="Arial" pitchFamily="34" charset="0"/>
          </a:endParaRPr>
        </a:p>
      </dsp:txBody>
      <dsp:txXfrm>
        <a:off x="3794754" y="2794012"/>
        <a:ext cx="1591002" cy="1532333"/>
      </dsp:txXfrm>
    </dsp:sp>
    <dsp:sp modelId="{843346B5-8F23-4692-B1A6-FEB96B3924CD}">
      <dsp:nvSpPr>
        <dsp:cNvPr id="0" name=""/>
        <dsp:cNvSpPr/>
      </dsp:nvSpPr>
      <dsp:spPr>
        <a:xfrm rot="16200000">
          <a:off x="4248825" y="2117914"/>
          <a:ext cx="682861" cy="34619"/>
        </a:xfrm>
        <a:custGeom>
          <a:avLst/>
          <a:gdLst/>
          <a:ahLst/>
          <a:cxnLst/>
          <a:rect l="0" t="0" r="0" b="0"/>
          <a:pathLst>
            <a:path>
              <a:moveTo>
                <a:pt x="0" y="17309"/>
              </a:moveTo>
              <a:lnTo>
                <a:pt x="682861"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3184" y="2118153"/>
        <a:ext cx="34143" cy="34143"/>
      </dsp:txXfrm>
    </dsp:sp>
    <dsp:sp modelId="{BACB1C47-2BB2-43A7-B63B-B63DEAFEF0D2}">
      <dsp:nvSpPr>
        <dsp:cNvPr id="0" name=""/>
        <dsp:cNvSpPr/>
      </dsp:nvSpPr>
      <dsp:spPr>
        <a:xfrm>
          <a:off x="3707397" y="28076"/>
          <a:ext cx="1765717" cy="1765717"/>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has the danger of causing psychological harm due to the implications research may have such as genetic causes of behaviour or poor upbringing</a:t>
          </a:r>
          <a:endParaRPr lang="en-GB" sz="700" kern="1200" dirty="0">
            <a:latin typeface="Arial" pitchFamily="34" charset="0"/>
            <a:cs typeface="Arial" pitchFamily="34" charset="0"/>
          </a:endParaRPr>
        </a:p>
      </dsp:txBody>
      <dsp:txXfrm>
        <a:off x="3965980" y="286659"/>
        <a:ext cx="1248551" cy="1248551"/>
      </dsp:txXfrm>
    </dsp:sp>
    <dsp:sp modelId="{E34BB6AF-3E9D-45EA-ADE8-527D1A4774AF}">
      <dsp:nvSpPr>
        <dsp:cNvPr id="0" name=""/>
        <dsp:cNvSpPr/>
      </dsp:nvSpPr>
      <dsp:spPr>
        <a:xfrm rot="19285714">
          <a:off x="5384993" y="2646693"/>
          <a:ext cx="658062" cy="34619"/>
        </a:xfrm>
        <a:custGeom>
          <a:avLst/>
          <a:gdLst/>
          <a:ahLst/>
          <a:cxnLst/>
          <a:rect l="0" t="0" r="0" b="0"/>
          <a:pathLst>
            <a:path>
              <a:moveTo>
                <a:pt x="0" y="17309"/>
              </a:moveTo>
              <a:lnTo>
                <a:pt x="65806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697573" y="2647552"/>
        <a:ext cx="32903" cy="32903"/>
      </dsp:txXfrm>
    </dsp:sp>
    <dsp:sp modelId="{0F98BD8B-01AF-48B4-8104-74E2E5B028F7}">
      <dsp:nvSpPr>
        <dsp:cNvPr id="0" name=""/>
        <dsp:cNvSpPr/>
      </dsp:nvSpPr>
      <dsp:spPr>
        <a:xfrm>
          <a:off x="5778659" y="1025543"/>
          <a:ext cx="1765717" cy="1765717"/>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Nature/nurture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Taking the nature view has the danger of causing psychological harm due to the implications research may have such as suggesting genetic causes of behaviour which a person can do nothing about. Taking the nurture view may cause psychological harm as it may blame mental health / crime on a poor upbringing</a:t>
          </a:r>
          <a:endParaRPr lang="en-GB" sz="700" kern="1200" dirty="0">
            <a:latin typeface="Arial" pitchFamily="34" charset="0"/>
            <a:cs typeface="Arial" pitchFamily="34" charset="0"/>
          </a:endParaRPr>
        </a:p>
      </dsp:txBody>
      <dsp:txXfrm>
        <a:off x="6037242" y="1284126"/>
        <a:ext cx="1248551" cy="1248551"/>
      </dsp:txXfrm>
    </dsp:sp>
    <dsp:sp modelId="{A0FC9C72-A875-4246-ADF0-09AB665074ED}">
      <dsp:nvSpPr>
        <dsp:cNvPr id="0" name=""/>
        <dsp:cNvSpPr/>
      </dsp:nvSpPr>
      <dsp:spPr>
        <a:xfrm rot="771429">
          <a:off x="5676878" y="3864326"/>
          <a:ext cx="643543" cy="34619"/>
        </a:xfrm>
        <a:custGeom>
          <a:avLst/>
          <a:gdLst/>
          <a:ahLst/>
          <a:cxnLst/>
          <a:rect l="0" t="0" r="0" b="0"/>
          <a:pathLst>
            <a:path>
              <a:moveTo>
                <a:pt x="0" y="17309"/>
              </a:moveTo>
              <a:lnTo>
                <a:pt x="643543"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982561" y="3865547"/>
        <a:ext cx="32177" cy="32177"/>
      </dsp:txXfrm>
    </dsp:sp>
    <dsp:sp modelId="{45F0C1C8-7798-41E7-BD93-CE093A3F03D9}">
      <dsp:nvSpPr>
        <dsp:cNvPr id="0" name=""/>
        <dsp:cNvSpPr/>
      </dsp:nvSpPr>
      <dsp:spPr>
        <a:xfrm>
          <a:off x="6290219" y="3266832"/>
          <a:ext cx="1765717" cy="1765717"/>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Holism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Narrowing the cause of behaviour to single variables (reductionism) may cause psychologists to deceive Ps when they are researching or fail to get informed consent.</a:t>
          </a:r>
          <a:endParaRPr lang="en-GB" sz="700" kern="1200" dirty="0">
            <a:latin typeface="Arial" pitchFamily="34" charset="0"/>
            <a:cs typeface="Arial" pitchFamily="34" charset="0"/>
          </a:endParaRPr>
        </a:p>
      </dsp:txBody>
      <dsp:txXfrm>
        <a:off x="6548802" y="3525415"/>
        <a:ext cx="1248551" cy="1248551"/>
      </dsp:txXfrm>
    </dsp:sp>
    <dsp:sp modelId="{B34F74CE-E835-4A1E-A574-6FCF8EE6DD64}">
      <dsp:nvSpPr>
        <dsp:cNvPr id="0" name=""/>
        <dsp:cNvSpPr/>
      </dsp:nvSpPr>
      <dsp:spPr>
        <a:xfrm rot="3857143">
          <a:off x="4872437" y="4830069"/>
          <a:ext cx="675402" cy="34619"/>
        </a:xfrm>
        <a:custGeom>
          <a:avLst/>
          <a:gdLst/>
          <a:ahLst/>
          <a:cxnLst/>
          <a:rect l="0" t="0" r="0" b="0"/>
          <a:pathLst>
            <a:path>
              <a:moveTo>
                <a:pt x="0" y="17309"/>
              </a:moveTo>
              <a:lnTo>
                <a:pt x="67540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193253" y="4830494"/>
        <a:ext cx="33770" cy="33770"/>
      </dsp:txXfrm>
    </dsp:sp>
    <dsp:sp modelId="{918AE694-0212-46E3-9B1F-D73F3AFBD2F4}">
      <dsp:nvSpPr>
        <dsp:cNvPr id="0" name=""/>
        <dsp:cNvSpPr/>
      </dsp:nvSpPr>
      <dsp:spPr>
        <a:xfrm>
          <a:off x="4856861" y="5064207"/>
          <a:ext cx="1765717" cy="1765717"/>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Individual/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Situational explanations can be seen as removing individual responsibility whilst individual explanations risk labelling. Both have a level of psychological harm.</a:t>
          </a:r>
          <a:endParaRPr lang="en-GB" sz="700" kern="1200" dirty="0">
            <a:latin typeface="Arial" pitchFamily="34" charset="0"/>
            <a:cs typeface="Arial" pitchFamily="34" charset="0"/>
          </a:endParaRPr>
        </a:p>
      </dsp:txBody>
      <dsp:txXfrm>
        <a:off x="5115444" y="5322790"/>
        <a:ext cx="1248551" cy="1248551"/>
      </dsp:txXfrm>
    </dsp:sp>
    <dsp:sp modelId="{2AB7878F-7D9F-45AC-88E5-0D6D386562B9}">
      <dsp:nvSpPr>
        <dsp:cNvPr id="0" name=""/>
        <dsp:cNvSpPr/>
      </dsp:nvSpPr>
      <dsp:spPr>
        <a:xfrm rot="6942857">
          <a:off x="3632671" y="4830069"/>
          <a:ext cx="675402" cy="34619"/>
        </a:xfrm>
        <a:custGeom>
          <a:avLst/>
          <a:gdLst/>
          <a:ahLst/>
          <a:cxnLst/>
          <a:rect l="0" t="0" r="0" b="0"/>
          <a:pathLst>
            <a:path>
              <a:moveTo>
                <a:pt x="0" y="17309"/>
              </a:moveTo>
              <a:lnTo>
                <a:pt x="67540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53488" y="4830494"/>
        <a:ext cx="33770" cy="33770"/>
      </dsp:txXfrm>
    </dsp:sp>
    <dsp:sp modelId="{9C5262B4-62BD-4F12-9888-8C91671A1343}">
      <dsp:nvSpPr>
        <dsp:cNvPr id="0" name=""/>
        <dsp:cNvSpPr/>
      </dsp:nvSpPr>
      <dsp:spPr>
        <a:xfrm>
          <a:off x="2557933" y="5064207"/>
          <a:ext cx="1765717" cy="1765717"/>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One way to assess whether a study is ethically acceptable is to do a cost (in terms of psychological harm) and benefit (potential usefulness of the research) analysis.</a:t>
          </a:r>
          <a:endParaRPr lang="en-GB" sz="700" kern="1200" dirty="0">
            <a:latin typeface="Arial" pitchFamily="34" charset="0"/>
            <a:cs typeface="Arial" pitchFamily="34" charset="0"/>
          </a:endParaRPr>
        </a:p>
      </dsp:txBody>
      <dsp:txXfrm>
        <a:off x="2816516" y="5322790"/>
        <a:ext cx="1248551" cy="1248551"/>
      </dsp:txXfrm>
    </dsp:sp>
    <dsp:sp modelId="{B1529458-ECDF-4E22-9EB2-C3E0925DDB92}">
      <dsp:nvSpPr>
        <dsp:cNvPr id="0" name=""/>
        <dsp:cNvSpPr/>
      </dsp:nvSpPr>
      <dsp:spPr>
        <a:xfrm rot="10028571">
          <a:off x="2860089" y="3864326"/>
          <a:ext cx="643543" cy="34619"/>
        </a:xfrm>
        <a:custGeom>
          <a:avLst/>
          <a:gdLst/>
          <a:ahLst/>
          <a:cxnLst/>
          <a:rect l="0" t="0" r="0" b="0"/>
          <a:pathLst>
            <a:path>
              <a:moveTo>
                <a:pt x="0" y="17309"/>
              </a:moveTo>
              <a:lnTo>
                <a:pt x="643543"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165773" y="3865547"/>
        <a:ext cx="32177" cy="32177"/>
      </dsp:txXfrm>
    </dsp:sp>
    <dsp:sp modelId="{627B7A8A-E8DE-455C-A5B1-5FB011243AC2}">
      <dsp:nvSpPr>
        <dsp:cNvPr id="0" name=""/>
        <dsp:cNvSpPr/>
      </dsp:nvSpPr>
      <dsp:spPr>
        <a:xfrm>
          <a:off x="1124575" y="3266832"/>
          <a:ext cx="1765717" cy="1765717"/>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Often socially sensitive research causes psychological harm</a:t>
          </a:r>
          <a:endParaRPr lang="en-GB" sz="700" kern="1200" dirty="0">
            <a:latin typeface="Arial" pitchFamily="34" charset="0"/>
            <a:cs typeface="Arial" pitchFamily="34" charset="0"/>
          </a:endParaRPr>
        </a:p>
      </dsp:txBody>
      <dsp:txXfrm>
        <a:off x="1383158" y="3525415"/>
        <a:ext cx="1248551" cy="1248551"/>
      </dsp:txXfrm>
    </dsp:sp>
    <dsp:sp modelId="{FD83C84B-AF87-4DBA-A0EF-1F5FCB01B619}">
      <dsp:nvSpPr>
        <dsp:cNvPr id="0" name=""/>
        <dsp:cNvSpPr/>
      </dsp:nvSpPr>
      <dsp:spPr>
        <a:xfrm rot="13114286">
          <a:off x="3137455" y="2646693"/>
          <a:ext cx="658062" cy="34619"/>
        </a:xfrm>
        <a:custGeom>
          <a:avLst/>
          <a:gdLst/>
          <a:ahLst/>
          <a:cxnLst/>
          <a:rect l="0" t="0" r="0" b="0"/>
          <a:pathLst>
            <a:path>
              <a:moveTo>
                <a:pt x="0" y="17309"/>
              </a:moveTo>
              <a:lnTo>
                <a:pt x="65806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450035" y="2647552"/>
        <a:ext cx="32903" cy="32903"/>
      </dsp:txXfrm>
    </dsp:sp>
    <dsp:sp modelId="{36E83FA9-CF56-4C21-8B34-D1330DC513F3}">
      <dsp:nvSpPr>
        <dsp:cNvPr id="0" name=""/>
        <dsp:cNvSpPr/>
      </dsp:nvSpPr>
      <dsp:spPr>
        <a:xfrm>
          <a:off x="1636134" y="1025543"/>
          <a:ext cx="1765717" cy="1765717"/>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BPS guidelines encourage psychologists to have respect, competence, responsibility and integrity. This should encourage them to take a scientific approach to research.</a:t>
          </a:r>
          <a:endParaRPr lang="en-GB" sz="700" kern="1200" dirty="0">
            <a:latin typeface="Arial" pitchFamily="34" charset="0"/>
            <a:cs typeface="Arial" pitchFamily="34" charset="0"/>
          </a:endParaRPr>
        </a:p>
      </dsp:txBody>
      <dsp:txXfrm>
        <a:off x="1894717" y="1284126"/>
        <a:ext cx="1248551" cy="12485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65246" y="2476655"/>
          <a:ext cx="2250018" cy="2167047"/>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smtClean="0">
              <a:latin typeface="Arial" pitchFamily="34" charset="0"/>
              <a:cs typeface="Arial" pitchFamily="34" charset="0"/>
            </a:rPr>
            <a:t>Socially sensitive research</a:t>
          </a:r>
          <a:endParaRPr lang="en-GB" sz="1400" kern="1200" dirty="0">
            <a:latin typeface="Arial" pitchFamily="34" charset="0"/>
            <a:cs typeface="Arial" pitchFamily="34" charset="0"/>
          </a:endParaRPr>
        </a:p>
      </dsp:txBody>
      <dsp:txXfrm>
        <a:off x="3794754" y="2794012"/>
        <a:ext cx="1591002" cy="1532333"/>
      </dsp:txXfrm>
    </dsp:sp>
    <dsp:sp modelId="{4A2D3C0A-2651-495A-832D-83727E3D0FC9}">
      <dsp:nvSpPr>
        <dsp:cNvPr id="0" name=""/>
        <dsp:cNvSpPr/>
      </dsp:nvSpPr>
      <dsp:spPr>
        <a:xfrm rot="16200000">
          <a:off x="4248825" y="2117914"/>
          <a:ext cx="682861" cy="34619"/>
        </a:xfrm>
        <a:custGeom>
          <a:avLst/>
          <a:gdLst/>
          <a:ahLst/>
          <a:cxnLst/>
          <a:rect l="0" t="0" r="0" b="0"/>
          <a:pathLst>
            <a:path>
              <a:moveTo>
                <a:pt x="0" y="17309"/>
              </a:moveTo>
              <a:lnTo>
                <a:pt x="682861"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3184" y="2118153"/>
        <a:ext cx="34143" cy="34143"/>
      </dsp:txXfrm>
    </dsp:sp>
    <dsp:sp modelId="{F39529D5-F4AE-4061-B116-6A7AB303196D}">
      <dsp:nvSpPr>
        <dsp:cNvPr id="0" name=""/>
        <dsp:cNvSpPr/>
      </dsp:nvSpPr>
      <dsp:spPr>
        <a:xfrm>
          <a:off x="3707397" y="28076"/>
          <a:ext cx="1765717" cy="1765717"/>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Deterministic explanations can lead to socially sensitive research as they suggest there is a clear cause for behaviour. This can lead to labelling and discrimination and may remove personal responsibility.</a:t>
          </a:r>
          <a:endParaRPr lang="en-GB" sz="700" kern="1200" dirty="0">
            <a:latin typeface="Arial" pitchFamily="34" charset="0"/>
            <a:cs typeface="Arial" pitchFamily="34" charset="0"/>
          </a:endParaRPr>
        </a:p>
      </dsp:txBody>
      <dsp:txXfrm>
        <a:off x="3965980" y="286659"/>
        <a:ext cx="1248551" cy="1248551"/>
      </dsp:txXfrm>
    </dsp:sp>
    <dsp:sp modelId="{993C4802-8E03-4D5C-AE11-DC436F5F5CE9}">
      <dsp:nvSpPr>
        <dsp:cNvPr id="0" name=""/>
        <dsp:cNvSpPr/>
      </dsp:nvSpPr>
      <dsp:spPr>
        <a:xfrm rot="19285714">
          <a:off x="5384993" y="2646693"/>
          <a:ext cx="658062" cy="34619"/>
        </a:xfrm>
        <a:custGeom>
          <a:avLst/>
          <a:gdLst/>
          <a:ahLst/>
          <a:cxnLst/>
          <a:rect l="0" t="0" r="0" b="0"/>
          <a:pathLst>
            <a:path>
              <a:moveTo>
                <a:pt x="0" y="17309"/>
              </a:moveTo>
              <a:lnTo>
                <a:pt x="65806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697573" y="2647552"/>
        <a:ext cx="32903" cy="32903"/>
      </dsp:txXfrm>
    </dsp:sp>
    <dsp:sp modelId="{3F6C5B58-CD3E-4DB6-8C3C-0F702CE8087D}">
      <dsp:nvSpPr>
        <dsp:cNvPr id="0" name=""/>
        <dsp:cNvSpPr/>
      </dsp:nvSpPr>
      <dsp:spPr>
        <a:xfrm>
          <a:off x="5778659" y="1025543"/>
          <a:ext cx="1765717" cy="1765717"/>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Nature/nurture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A lot of socially sensitive research is about the genetic basis of behaviour and so is the nature side of debate.</a:t>
          </a:r>
          <a:endParaRPr lang="en-GB" sz="700" kern="1200" dirty="0">
            <a:latin typeface="Arial" pitchFamily="34" charset="0"/>
            <a:cs typeface="Arial" pitchFamily="34" charset="0"/>
          </a:endParaRPr>
        </a:p>
      </dsp:txBody>
      <dsp:txXfrm>
        <a:off x="6037242" y="1284126"/>
        <a:ext cx="1248551" cy="1248551"/>
      </dsp:txXfrm>
    </dsp:sp>
    <dsp:sp modelId="{86235E7B-C9B8-4B5C-8700-64040D7F9EDF}">
      <dsp:nvSpPr>
        <dsp:cNvPr id="0" name=""/>
        <dsp:cNvSpPr/>
      </dsp:nvSpPr>
      <dsp:spPr>
        <a:xfrm rot="771429">
          <a:off x="5676878" y="3864326"/>
          <a:ext cx="643543" cy="34619"/>
        </a:xfrm>
        <a:custGeom>
          <a:avLst/>
          <a:gdLst/>
          <a:ahLst/>
          <a:cxnLst/>
          <a:rect l="0" t="0" r="0" b="0"/>
          <a:pathLst>
            <a:path>
              <a:moveTo>
                <a:pt x="0" y="17309"/>
              </a:moveTo>
              <a:lnTo>
                <a:pt x="643543"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982561" y="3865547"/>
        <a:ext cx="32177" cy="32177"/>
      </dsp:txXfrm>
    </dsp:sp>
    <dsp:sp modelId="{4953EAC0-86B0-46C9-8530-EAD7CF90FB66}">
      <dsp:nvSpPr>
        <dsp:cNvPr id="0" name=""/>
        <dsp:cNvSpPr/>
      </dsp:nvSpPr>
      <dsp:spPr>
        <a:xfrm>
          <a:off x="6290219" y="3266832"/>
          <a:ext cx="1765717" cy="1765717"/>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 Holism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Reductionist as often socially sensitive research focuses on a specific trait such as sex or race, as the cause of a behaviour.</a:t>
          </a:r>
          <a:endParaRPr lang="en-GB" sz="700" kern="1200" dirty="0">
            <a:latin typeface="Arial" pitchFamily="34" charset="0"/>
            <a:cs typeface="Arial" pitchFamily="34" charset="0"/>
          </a:endParaRPr>
        </a:p>
      </dsp:txBody>
      <dsp:txXfrm>
        <a:off x="6548802" y="3525415"/>
        <a:ext cx="1248551" cy="1248551"/>
      </dsp:txXfrm>
    </dsp:sp>
    <dsp:sp modelId="{C89759E5-AEF9-4E14-A6F9-4DCDDE62753E}">
      <dsp:nvSpPr>
        <dsp:cNvPr id="0" name=""/>
        <dsp:cNvSpPr/>
      </dsp:nvSpPr>
      <dsp:spPr>
        <a:xfrm rot="3857143">
          <a:off x="4872437" y="4830069"/>
          <a:ext cx="675402" cy="34619"/>
        </a:xfrm>
        <a:custGeom>
          <a:avLst/>
          <a:gdLst/>
          <a:ahLst/>
          <a:cxnLst/>
          <a:rect l="0" t="0" r="0" b="0"/>
          <a:pathLst>
            <a:path>
              <a:moveTo>
                <a:pt x="0" y="17309"/>
              </a:moveTo>
              <a:lnTo>
                <a:pt x="67540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193253" y="4830494"/>
        <a:ext cx="33770" cy="33770"/>
      </dsp:txXfrm>
    </dsp:sp>
    <dsp:sp modelId="{779074AC-DBF9-4907-B6C4-1468963DCB54}">
      <dsp:nvSpPr>
        <dsp:cNvPr id="0" name=""/>
        <dsp:cNvSpPr/>
      </dsp:nvSpPr>
      <dsp:spPr>
        <a:xfrm>
          <a:off x="4856861" y="5064207"/>
          <a:ext cx="1765717" cy="1765717"/>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Individual /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danger of attributing the cause of behaviour to individual factors is that it can lead to socially sensitive research as the implications of findings could suggest that a person’s race, age, gender or disability cause behaviours. This can cause social stigmas and discrimination. 	</a:t>
          </a:r>
          <a:endParaRPr lang="en-GB" sz="700" kern="1200" dirty="0">
            <a:latin typeface="Arial" pitchFamily="34" charset="0"/>
            <a:cs typeface="Arial" pitchFamily="34" charset="0"/>
          </a:endParaRPr>
        </a:p>
      </dsp:txBody>
      <dsp:txXfrm>
        <a:off x="5115444" y="5322790"/>
        <a:ext cx="1248551" cy="1248551"/>
      </dsp:txXfrm>
    </dsp:sp>
    <dsp:sp modelId="{DA8AD572-C39B-4B0E-B606-A9CDD037A1F1}">
      <dsp:nvSpPr>
        <dsp:cNvPr id="0" name=""/>
        <dsp:cNvSpPr/>
      </dsp:nvSpPr>
      <dsp:spPr>
        <a:xfrm rot="6942857">
          <a:off x="3632671" y="4830069"/>
          <a:ext cx="675402" cy="34619"/>
        </a:xfrm>
        <a:custGeom>
          <a:avLst/>
          <a:gdLst/>
          <a:ahLst/>
          <a:cxnLst/>
          <a:rect l="0" t="0" r="0" b="0"/>
          <a:pathLst>
            <a:path>
              <a:moveTo>
                <a:pt x="0" y="17309"/>
              </a:moveTo>
              <a:lnTo>
                <a:pt x="67540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53488" y="4830494"/>
        <a:ext cx="33770" cy="33770"/>
      </dsp:txXfrm>
    </dsp:sp>
    <dsp:sp modelId="{94D757C8-7C34-4DD5-BDC7-4F1D7B2DCC69}">
      <dsp:nvSpPr>
        <dsp:cNvPr id="0" name=""/>
        <dsp:cNvSpPr/>
      </dsp:nvSpPr>
      <dsp:spPr>
        <a:xfrm>
          <a:off x="2557933" y="5064207"/>
          <a:ext cx="1765717" cy="1765717"/>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Often socially sensitive research has useful applications but the validity of research can be questioned</a:t>
          </a:r>
          <a:endParaRPr lang="en-GB" sz="700" kern="1200" dirty="0">
            <a:latin typeface="Arial" pitchFamily="34" charset="0"/>
            <a:cs typeface="Arial" pitchFamily="34" charset="0"/>
          </a:endParaRPr>
        </a:p>
      </dsp:txBody>
      <dsp:txXfrm>
        <a:off x="2816516" y="5322790"/>
        <a:ext cx="1248551" cy="1248551"/>
      </dsp:txXfrm>
    </dsp:sp>
    <dsp:sp modelId="{FD9F5F67-11B4-4766-8327-7FD38B99B461}">
      <dsp:nvSpPr>
        <dsp:cNvPr id="0" name=""/>
        <dsp:cNvSpPr/>
      </dsp:nvSpPr>
      <dsp:spPr>
        <a:xfrm rot="10028571">
          <a:off x="2860089" y="3864326"/>
          <a:ext cx="643543" cy="34619"/>
        </a:xfrm>
        <a:custGeom>
          <a:avLst/>
          <a:gdLst/>
          <a:ahLst/>
          <a:cxnLst/>
          <a:rect l="0" t="0" r="0" b="0"/>
          <a:pathLst>
            <a:path>
              <a:moveTo>
                <a:pt x="0" y="17309"/>
              </a:moveTo>
              <a:lnTo>
                <a:pt x="643543"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165773" y="3865547"/>
        <a:ext cx="32177" cy="32177"/>
      </dsp:txXfrm>
    </dsp:sp>
    <dsp:sp modelId="{BE78E908-31B3-4484-A740-479FB4A3F431}">
      <dsp:nvSpPr>
        <dsp:cNvPr id="0" name=""/>
        <dsp:cNvSpPr/>
      </dsp:nvSpPr>
      <dsp:spPr>
        <a:xfrm>
          <a:off x="1124575" y="3266832"/>
          <a:ext cx="1765717" cy="1765717"/>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Often socially sensitive research causes psychological harm</a:t>
          </a:r>
          <a:endParaRPr lang="en-GB" sz="700" kern="1200" dirty="0">
            <a:latin typeface="Arial" pitchFamily="34" charset="0"/>
            <a:cs typeface="Arial" pitchFamily="34" charset="0"/>
          </a:endParaRPr>
        </a:p>
      </dsp:txBody>
      <dsp:txXfrm>
        <a:off x="1383158" y="3525415"/>
        <a:ext cx="1248551" cy="1248551"/>
      </dsp:txXfrm>
    </dsp:sp>
    <dsp:sp modelId="{80FDE604-62FB-4867-B5E7-FE74848513C8}">
      <dsp:nvSpPr>
        <dsp:cNvPr id="0" name=""/>
        <dsp:cNvSpPr/>
      </dsp:nvSpPr>
      <dsp:spPr>
        <a:xfrm rot="13114286">
          <a:off x="3137455" y="2646693"/>
          <a:ext cx="658062" cy="34619"/>
        </a:xfrm>
        <a:custGeom>
          <a:avLst/>
          <a:gdLst/>
          <a:ahLst/>
          <a:cxnLst/>
          <a:rect l="0" t="0" r="0" b="0"/>
          <a:pathLst>
            <a:path>
              <a:moveTo>
                <a:pt x="0" y="17309"/>
              </a:moveTo>
              <a:lnTo>
                <a:pt x="658062" y="173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450035" y="2647552"/>
        <a:ext cx="32903" cy="32903"/>
      </dsp:txXfrm>
    </dsp:sp>
    <dsp:sp modelId="{9CA72749-0586-4CF0-8046-0F10E9895580}">
      <dsp:nvSpPr>
        <dsp:cNvPr id="0" name=""/>
        <dsp:cNvSpPr/>
      </dsp:nvSpPr>
      <dsp:spPr>
        <a:xfrm>
          <a:off x="1636134" y="1025543"/>
          <a:ext cx="1765717" cy="1765717"/>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Psych as a Science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Research must try to be scientific if it is to be trusted and to reduce implications of socially sensitive research such as incorrect interpretations of data.</a:t>
          </a:r>
          <a:endParaRPr lang="en-GB" sz="700" kern="1200" dirty="0">
            <a:latin typeface="Arial" pitchFamily="34" charset="0"/>
            <a:cs typeface="Arial" pitchFamily="34" charset="0"/>
          </a:endParaRPr>
        </a:p>
      </dsp:txBody>
      <dsp:txXfrm>
        <a:off x="1894717" y="1284126"/>
        <a:ext cx="1248551" cy="12485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94E80-42FB-415D-82B0-C7966220DD7D}">
      <dsp:nvSpPr>
        <dsp:cNvPr id="0" name=""/>
        <dsp:cNvSpPr/>
      </dsp:nvSpPr>
      <dsp:spPr>
        <a:xfrm>
          <a:off x="3456388" y="2469024"/>
          <a:ext cx="2267735" cy="218411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smtClean="0">
              <a:latin typeface="Arial" pitchFamily="34" charset="0"/>
              <a:cs typeface="Arial" pitchFamily="34" charset="0"/>
            </a:rPr>
            <a:t>Psych as a science</a:t>
          </a:r>
          <a:endParaRPr lang="en-GB" sz="1400" kern="1200" dirty="0">
            <a:latin typeface="Arial" pitchFamily="34" charset="0"/>
            <a:cs typeface="Arial" pitchFamily="34" charset="0"/>
          </a:endParaRPr>
        </a:p>
      </dsp:txBody>
      <dsp:txXfrm>
        <a:off x="3788490" y="2788880"/>
        <a:ext cx="1603531" cy="1544398"/>
      </dsp:txXfrm>
    </dsp:sp>
    <dsp:sp modelId="{140B4B97-906C-4F95-AB79-646DC90AA092}">
      <dsp:nvSpPr>
        <dsp:cNvPr id="0" name=""/>
        <dsp:cNvSpPr/>
      </dsp:nvSpPr>
      <dsp:spPr>
        <a:xfrm rot="16200000">
          <a:off x="4247476" y="2108798"/>
          <a:ext cx="685559" cy="34892"/>
        </a:xfrm>
        <a:custGeom>
          <a:avLst/>
          <a:gdLst/>
          <a:ahLst/>
          <a:cxnLst/>
          <a:rect l="0" t="0" r="0" b="0"/>
          <a:pathLst>
            <a:path>
              <a:moveTo>
                <a:pt x="0" y="17446"/>
              </a:moveTo>
              <a:lnTo>
                <a:pt x="685559"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4573117" y="2109105"/>
        <a:ext cx="34277" cy="34277"/>
      </dsp:txXfrm>
    </dsp:sp>
    <dsp:sp modelId="{8F98FB11-B72B-4894-A352-4061A309AC7B}">
      <dsp:nvSpPr>
        <dsp:cNvPr id="0" name=""/>
        <dsp:cNvSpPr/>
      </dsp:nvSpPr>
      <dsp:spPr>
        <a:xfrm>
          <a:off x="3700445" y="3843"/>
          <a:ext cx="1779620" cy="1779620"/>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Free Will / Determinism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Determinism aims to be scientific however it can never lead to perfect predictions due to the complexity of human behaviour and the difficulty isolating variables completely. Determinism does use many more scientific methods compared to freewill.	</a:t>
          </a:r>
          <a:endParaRPr lang="en-GB" sz="700" kern="1200" dirty="0">
            <a:latin typeface="Arial" pitchFamily="34" charset="0"/>
            <a:cs typeface="Arial" pitchFamily="34" charset="0"/>
          </a:endParaRPr>
        </a:p>
      </dsp:txBody>
      <dsp:txXfrm>
        <a:off x="3961064" y="264462"/>
        <a:ext cx="1258382" cy="1258382"/>
      </dsp:txXfrm>
    </dsp:sp>
    <dsp:sp modelId="{850523CC-BC35-4048-B8E5-0A5EF9F983F7}">
      <dsp:nvSpPr>
        <dsp:cNvPr id="0" name=""/>
        <dsp:cNvSpPr/>
      </dsp:nvSpPr>
      <dsp:spPr>
        <a:xfrm rot="19285714">
          <a:off x="539154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705311" y="2642168"/>
        <a:ext cx="33028" cy="33028"/>
      </dsp:txXfrm>
    </dsp:sp>
    <dsp:sp modelId="{E450255B-E4C1-488C-AE80-9685873AB230}">
      <dsp:nvSpPr>
        <dsp:cNvPr id="0" name=""/>
        <dsp:cNvSpPr/>
      </dsp:nvSpPr>
      <dsp:spPr>
        <a:xfrm>
          <a:off x="5785922" y="1008156"/>
          <a:ext cx="1779620" cy="1779620"/>
        </a:xfrm>
        <a:prstGeom prst="ellipse">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Nature/nurture</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nature view links with Psychology as a science because it wants behaviour to be predictable and uses a scientific approach to explain human behaviour.	</a:t>
          </a:r>
          <a:endParaRPr lang="en-GB" sz="700" kern="1200" dirty="0">
            <a:latin typeface="Arial" pitchFamily="34" charset="0"/>
            <a:cs typeface="Arial" pitchFamily="34" charset="0"/>
          </a:endParaRPr>
        </a:p>
      </dsp:txBody>
      <dsp:txXfrm>
        <a:off x="6046541" y="1268775"/>
        <a:ext cx="1258382" cy="1258382"/>
      </dsp:txXfrm>
    </dsp:sp>
    <dsp:sp modelId="{68DC6761-0D26-4098-AFCF-CCB55D980516}">
      <dsp:nvSpPr>
        <dsp:cNvPr id="0" name=""/>
        <dsp:cNvSpPr/>
      </dsp:nvSpPr>
      <dsp:spPr>
        <a:xfrm rot="771429">
          <a:off x="5685468"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992285" y="3868621"/>
        <a:ext cx="32296" cy="32296"/>
      </dsp:txXfrm>
    </dsp:sp>
    <dsp:sp modelId="{CC8DE798-E0B7-4251-9EA9-D35C9BA5610E}">
      <dsp:nvSpPr>
        <dsp:cNvPr id="0" name=""/>
        <dsp:cNvSpPr/>
      </dsp:nvSpPr>
      <dsp:spPr>
        <a:xfrm>
          <a:off x="6300993" y="3264827"/>
          <a:ext cx="1779620" cy="1779620"/>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Reductionism / Holism</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Being scientific tends to make the research and explanations of behaviour reductionist. </a:t>
          </a:r>
          <a:endParaRPr lang="en-GB" sz="700" kern="1200" dirty="0">
            <a:latin typeface="Arial" pitchFamily="34" charset="0"/>
            <a:cs typeface="Arial" pitchFamily="34" charset="0"/>
          </a:endParaRPr>
        </a:p>
      </dsp:txBody>
      <dsp:txXfrm>
        <a:off x="6561612" y="3525446"/>
        <a:ext cx="1258382" cy="1258382"/>
      </dsp:txXfrm>
    </dsp:sp>
    <dsp:sp modelId="{1DF6A8B8-2DE7-422B-A509-898B285E7FFC}">
      <dsp:nvSpPr>
        <dsp:cNvPr id="0" name=""/>
        <dsp:cNvSpPr/>
      </dsp:nvSpPr>
      <dsp:spPr>
        <a:xfrm rot="3857143">
          <a:off x="4875417"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a:off x="5197487" y="4840257"/>
        <a:ext cx="33902" cy="33902"/>
      </dsp:txXfrm>
    </dsp:sp>
    <dsp:sp modelId="{BD3C47E6-CCEB-45F3-A807-B66B6494C257}">
      <dsp:nvSpPr>
        <dsp:cNvPr id="0" name=""/>
        <dsp:cNvSpPr/>
      </dsp:nvSpPr>
      <dsp:spPr>
        <a:xfrm>
          <a:off x="4857798" y="5074536"/>
          <a:ext cx="1779620" cy="1779620"/>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kern="1200" dirty="0" smtClean="0">
              <a:latin typeface="Arial" pitchFamily="34" charset="0"/>
              <a:cs typeface="Arial" pitchFamily="34" charset="0"/>
            </a:rPr>
            <a:t>Individual / situational explanations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Areas of psychology that use individual explanations of behaviour (e.g. the cognitive area), often use scientific methods that are highly controlled whereas situational explanations often find it harder to establish such high control.	</a:t>
          </a:r>
          <a:endParaRPr lang="en-GB" sz="700" kern="1200" dirty="0">
            <a:latin typeface="Arial" pitchFamily="34" charset="0"/>
            <a:cs typeface="Arial" pitchFamily="34" charset="0"/>
          </a:endParaRPr>
        </a:p>
      </dsp:txBody>
      <dsp:txXfrm>
        <a:off x="5118417" y="5335155"/>
        <a:ext cx="1258382" cy="1258382"/>
      </dsp:txXfrm>
    </dsp:sp>
    <dsp:sp modelId="{55A41F6A-F4B4-4E31-8620-1553BAB0A79F}">
      <dsp:nvSpPr>
        <dsp:cNvPr id="0" name=""/>
        <dsp:cNvSpPr/>
      </dsp:nvSpPr>
      <dsp:spPr>
        <a:xfrm rot="6942857">
          <a:off x="3627052" y="4839761"/>
          <a:ext cx="678041" cy="34892"/>
        </a:xfrm>
        <a:custGeom>
          <a:avLst/>
          <a:gdLst/>
          <a:ahLst/>
          <a:cxnLst/>
          <a:rect l="0" t="0" r="0" b="0"/>
          <a:pathLst>
            <a:path>
              <a:moveTo>
                <a:pt x="0" y="17446"/>
              </a:moveTo>
              <a:lnTo>
                <a:pt x="67804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949122" y="4840257"/>
        <a:ext cx="33902" cy="33902"/>
      </dsp:txXfrm>
    </dsp:sp>
    <dsp:sp modelId="{66253D09-CD23-4239-9E21-5ED0A821AD39}">
      <dsp:nvSpPr>
        <dsp:cNvPr id="0" name=""/>
        <dsp:cNvSpPr/>
      </dsp:nvSpPr>
      <dsp:spPr>
        <a:xfrm>
          <a:off x="2543093" y="5074536"/>
          <a:ext cx="1779620" cy="1779620"/>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Usefulness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Being scientific gives provable evidence, which can be trusted and relied upon. This makes it useful to offer new treatments.</a:t>
          </a:r>
          <a:endParaRPr lang="en-GB" sz="700" kern="1200" dirty="0">
            <a:latin typeface="Arial" pitchFamily="34" charset="0"/>
            <a:cs typeface="Arial" pitchFamily="34" charset="0"/>
          </a:endParaRPr>
        </a:p>
      </dsp:txBody>
      <dsp:txXfrm>
        <a:off x="2803712" y="5335155"/>
        <a:ext cx="1258382" cy="1258382"/>
      </dsp:txXfrm>
    </dsp:sp>
    <dsp:sp modelId="{F6621491-4C98-45D9-A426-F659D5B84662}">
      <dsp:nvSpPr>
        <dsp:cNvPr id="0" name=""/>
        <dsp:cNvSpPr/>
      </dsp:nvSpPr>
      <dsp:spPr>
        <a:xfrm rot="10028571">
          <a:off x="2849112" y="3867323"/>
          <a:ext cx="645931" cy="34892"/>
        </a:xfrm>
        <a:custGeom>
          <a:avLst/>
          <a:gdLst/>
          <a:ahLst/>
          <a:cxnLst/>
          <a:rect l="0" t="0" r="0" b="0"/>
          <a:pathLst>
            <a:path>
              <a:moveTo>
                <a:pt x="0" y="17446"/>
              </a:moveTo>
              <a:lnTo>
                <a:pt x="645931"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155929" y="3868621"/>
        <a:ext cx="32296" cy="32296"/>
      </dsp:txXfrm>
    </dsp:sp>
    <dsp:sp modelId="{3BC415DD-2A38-4C47-8291-20AA6FE1901E}">
      <dsp:nvSpPr>
        <dsp:cNvPr id="0" name=""/>
        <dsp:cNvSpPr/>
      </dsp:nvSpPr>
      <dsp:spPr>
        <a:xfrm>
          <a:off x="1099898" y="3264827"/>
          <a:ext cx="1779620" cy="1779620"/>
        </a:xfrm>
        <a:prstGeom prst="ellipse">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Ethics</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The BPS guidelines encourage psychologists to have respect, competence, responsibility and integrity. This should encourage them to take a scientific approach to research.</a:t>
          </a:r>
          <a:endParaRPr lang="en-GB" sz="700" kern="1200" dirty="0">
            <a:latin typeface="Arial" pitchFamily="34" charset="0"/>
            <a:cs typeface="Arial" pitchFamily="34" charset="0"/>
          </a:endParaRPr>
        </a:p>
      </dsp:txBody>
      <dsp:txXfrm>
        <a:off x="1360517" y="3525446"/>
        <a:ext cx="1258382" cy="1258382"/>
      </dsp:txXfrm>
    </dsp:sp>
    <dsp:sp modelId="{30F3DDEE-6A19-46A4-849B-257A500A5B5E}">
      <dsp:nvSpPr>
        <dsp:cNvPr id="0" name=""/>
        <dsp:cNvSpPr/>
      </dsp:nvSpPr>
      <dsp:spPr>
        <a:xfrm rot="13114286">
          <a:off x="3128403" y="2641236"/>
          <a:ext cx="660565" cy="34892"/>
        </a:xfrm>
        <a:custGeom>
          <a:avLst/>
          <a:gdLst/>
          <a:ahLst/>
          <a:cxnLst/>
          <a:rect l="0" t="0" r="0" b="0"/>
          <a:pathLst>
            <a:path>
              <a:moveTo>
                <a:pt x="0" y="17446"/>
              </a:moveTo>
              <a:lnTo>
                <a:pt x="660565" y="174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Arial" pitchFamily="34" charset="0"/>
            <a:cs typeface="Arial" pitchFamily="34" charset="0"/>
          </a:endParaRPr>
        </a:p>
      </dsp:txBody>
      <dsp:txXfrm rot="10800000">
        <a:off x="3442171" y="2642168"/>
        <a:ext cx="33028" cy="33028"/>
      </dsp:txXfrm>
    </dsp:sp>
    <dsp:sp modelId="{5AFB8BCE-B182-4F85-991A-874C93996776}">
      <dsp:nvSpPr>
        <dsp:cNvPr id="0" name=""/>
        <dsp:cNvSpPr/>
      </dsp:nvSpPr>
      <dsp:spPr>
        <a:xfrm>
          <a:off x="1614968" y="1008156"/>
          <a:ext cx="1779620" cy="1779620"/>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GB" sz="700" b="1" u="sng" kern="1200" dirty="0" smtClean="0">
              <a:latin typeface="Arial" pitchFamily="34" charset="0"/>
              <a:cs typeface="Arial" pitchFamily="34" charset="0"/>
            </a:rPr>
            <a:t>Socially Sensitive Research</a:t>
          </a:r>
        </a:p>
        <a:p>
          <a:pPr lvl="0" algn="ctr" defTabSz="311150">
            <a:lnSpc>
              <a:spcPct val="90000"/>
            </a:lnSpc>
            <a:spcBef>
              <a:spcPct val="0"/>
            </a:spcBef>
            <a:spcAft>
              <a:spcPct val="35000"/>
            </a:spcAft>
          </a:pPr>
          <a:r>
            <a:rPr lang="en-GB" sz="700" kern="1200" dirty="0" smtClean="0">
              <a:latin typeface="Arial" pitchFamily="34" charset="0"/>
              <a:cs typeface="Arial" pitchFamily="34" charset="0"/>
            </a:rPr>
            <a:t>Research must try to be scientific if it is to be trusted and to reduce implications of socially sensitive research such as incorrect interpretations of data.</a:t>
          </a:r>
          <a:endParaRPr lang="en-GB" sz="700" kern="1200" dirty="0">
            <a:latin typeface="Arial" pitchFamily="34" charset="0"/>
            <a:cs typeface="Arial" pitchFamily="34" charset="0"/>
          </a:endParaRPr>
        </a:p>
      </dsp:txBody>
      <dsp:txXfrm>
        <a:off x="1875587" y="1268775"/>
        <a:ext cx="1258382" cy="125838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62BCCD-9A48-4BB7-9728-DAFE04A22FEC}" type="datetimeFigureOut">
              <a:rPr lang="en-GB" smtClean="0"/>
              <a:t>20/04/2018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318424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62BCCD-9A48-4BB7-9728-DAFE04A22FEC}" type="datetimeFigureOut">
              <a:rPr lang="en-GB" smtClean="0"/>
              <a:t>20/04/2018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1345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62BCCD-9A48-4BB7-9728-DAFE04A22FEC}" type="datetimeFigureOut">
              <a:rPr lang="en-GB" smtClean="0"/>
              <a:t>20/04/2018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345820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62BCCD-9A48-4BB7-9728-DAFE04A22FEC}" type="datetimeFigureOut">
              <a:rPr lang="en-GB" smtClean="0"/>
              <a:t>20/04/2018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174976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2BCCD-9A48-4BB7-9728-DAFE04A22FEC}" type="datetimeFigureOut">
              <a:rPr lang="en-GB" smtClean="0"/>
              <a:t>20/04/2018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38269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62BCCD-9A48-4BB7-9728-DAFE04A22FEC}" type="datetimeFigureOut">
              <a:rPr lang="en-GB" smtClean="0"/>
              <a:t>20/04/2018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407895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62BCCD-9A48-4BB7-9728-DAFE04A22FEC}" type="datetimeFigureOut">
              <a:rPr lang="en-GB" smtClean="0"/>
              <a:t>20/04/2018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58339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62BCCD-9A48-4BB7-9728-DAFE04A22FEC}" type="datetimeFigureOut">
              <a:rPr lang="en-GB" smtClean="0"/>
              <a:t>20/04/2018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4254239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2BCCD-9A48-4BB7-9728-DAFE04A22FEC}" type="datetimeFigureOut">
              <a:rPr lang="en-GB" smtClean="0"/>
              <a:t>20/04/2018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278310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2BCCD-9A48-4BB7-9728-DAFE04A22FEC}" type="datetimeFigureOut">
              <a:rPr lang="en-GB" smtClean="0"/>
              <a:t>20/04/2018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165582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2BCCD-9A48-4BB7-9728-DAFE04A22FEC}" type="datetimeFigureOut">
              <a:rPr lang="en-GB" smtClean="0"/>
              <a:t>20/04/2018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AA54A-050B-40A8-9934-1CC9DD7D26FF}" type="slidenum">
              <a:rPr lang="en-GB" smtClean="0"/>
              <a:t>‹#›</a:t>
            </a:fld>
            <a:endParaRPr lang="en-GB"/>
          </a:p>
        </p:txBody>
      </p:sp>
    </p:spTree>
    <p:extLst>
      <p:ext uri="{BB962C8B-B14F-4D97-AF65-F5344CB8AC3E}">
        <p14:creationId xmlns:p14="http://schemas.microsoft.com/office/powerpoint/2010/main" val="93898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2BCCD-9A48-4BB7-9728-DAFE04A22FEC}" type="datetimeFigureOut">
              <a:rPr lang="en-GB" smtClean="0"/>
              <a:t>20/04/2018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AA54A-050B-40A8-9934-1CC9DD7D26FF}" type="slidenum">
              <a:rPr lang="en-GB" smtClean="0"/>
              <a:t>‹#›</a:t>
            </a:fld>
            <a:endParaRPr lang="en-GB"/>
          </a:p>
        </p:txBody>
      </p:sp>
    </p:spTree>
    <p:extLst>
      <p:ext uri="{BB962C8B-B14F-4D97-AF65-F5344CB8AC3E}">
        <p14:creationId xmlns:p14="http://schemas.microsoft.com/office/powerpoint/2010/main" val="358112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2136026630"/>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10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1297211347"/>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756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1239436926"/>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611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4105443547"/>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846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3681439028"/>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3541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404940645"/>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2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1013423696"/>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482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Diagram 3"/>
          <p:cNvGraphicFramePr/>
          <p:nvPr>
            <p:extLst>
              <p:ext uri="{D42A27DB-BD31-4B8C-83A1-F6EECF244321}">
                <p14:modId xmlns:p14="http://schemas.microsoft.com/office/powerpoint/2010/main" val="2072110394"/>
              </p:ext>
            </p:extLst>
          </p:nvPr>
        </p:nvGraphicFramePr>
        <p:xfrm>
          <a:off x="-36512" y="-1"/>
          <a:ext cx="9180512" cy="6858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78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1898</Words>
  <Application>Microsoft Office PowerPoint</Application>
  <PresentationFormat>On-screen Show (4:3)</PresentationFormat>
  <Paragraphs>120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Evagora</dc:creator>
  <cp:lastModifiedBy>Evagora V</cp:lastModifiedBy>
  <cp:revision>11</cp:revision>
  <cp:lastPrinted>2018-04-20T12:07:13Z</cp:lastPrinted>
  <dcterms:created xsi:type="dcterms:W3CDTF">2018-04-11T14:03:17Z</dcterms:created>
  <dcterms:modified xsi:type="dcterms:W3CDTF">2018-04-20T12:09:44Z</dcterms:modified>
</cp:coreProperties>
</file>